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2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3.xml" ContentType="application/inkml+xml"/>
  <Override PartName="/ppt/notesSlides/notesSlide65.xml" ContentType="application/vnd.openxmlformats-officedocument.presentationml.notesSlide+xml"/>
  <Override PartName="/ppt/ink/ink4.xml" ContentType="application/inkml+xml"/>
  <Override PartName="/ppt/notesSlides/notesSlide66.xml" ContentType="application/vnd.openxmlformats-officedocument.presentationml.notesSlide+xml"/>
  <Override PartName="/ppt/ink/ink5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6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7.xml" ContentType="application/inkml+xml"/>
  <Override PartName="/ppt/notesSlides/notesSlide88.xml" ContentType="application/vnd.openxmlformats-officedocument.presentationml.notesSlide+xml"/>
  <Override PartName="/ppt/ink/ink8.xml" ContentType="application/inkml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95.xml" ContentType="application/vnd.openxmlformats-officedocument.presentationml.notesSlide+xml"/>
  <Override PartName="/ppt/ink/ink11.xml" ContentType="application/inkml+xml"/>
  <Override PartName="/ppt/notesSlides/notesSlide96.xml" ContentType="application/vnd.openxmlformats-officedocument.presentationml.notesSlide+xml"/>
  <Override PartName="/ppt/ink/ink12.xml" ContentType="application/inkml+xml"/>
  <Override PartName="/ppt/notesSlides/notesSlide97.xml" ContentType="application/vnd.openxmlformats-officedocument.presentationml.notesSlide+xml"/>
  <Override PartName="/ppt/ink/ink13.xml" ContentType="application/inkml+xml"/>
  <Override PartName="/ppt/notesSlides/notesSlide98.xml" ContentType="application/vnd.openxmlformats-officedocument.presentationml.notesSlide+xml"/>
  <Override PartName="/ppt/ink/ink14.xml" ContentType="application/inkml+xml"/>
  <Override PartName="/ppt/notesSlides/notesSlide99.xml" ContentType="application/vnd.openxmlformats-officedocument.presentationml.notesSlide+xml"/>
  <Override PartName="/ppt/ink/ink15.xml" ContentType="application/inkml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ink/ink18.xml" ContentType="application/inkml+xml"/>
  <Override PartName="/ppt/notesSlides/notesSlide115.xml" ContentType="application/vnd.openxmlformats-officedocument.presentationml.notesSlide+xml"/>
  <Override PartName="/ppt/ink/ink1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sldIdLst>
    <p:sldId id="256" r:id="rId2"/>
    <p:sldId id="419" r:id="rId3"/>
    <p:sldId id="257" r:id="rId4"/>
    <p:sldId id="421" r:id="rId5"/>
    <p:sldId id="267" r:id="rId6"/>
    <p:sldId id="258" r:id="rId7"/>
    <p:sldId id="285" r:id="rId8"/>
    <p:sldId id="286" r:id="rId9"/>
    <p:sldId id="287" r:id="rId10"/>
    <p:sldId id="289" r:id="rId11"/>
    <p:sldId id="290" r:id="rId12"/>
    <p:sldId id="288" r:id="rId13"/>
    <p:sldId id="291" r:id="rId14"/>
    <p:sldId id="302" r:id="rId15"/>
    <p:sldId id="292" r:id="rId16"/>
    <p:sldId id="293" r:id="rId17"/>
    <p:sldId id="294" r:id="rId18"/>
    <p:sldId id="299" r:id="rId19"/>
    <p:sldId id="295" r:id="rId20"/>
    <p:sldId id="296" r:id="rId21"/>
    <p:sldId id="322" r:id="rId22"/>
    <p:sldId id="323" r:id="rId23"/>
    <p:sldId id="324" r:id="rId24"/>
    <p:sldId id="297" r:id="rId25"/>
    <p:sldId id="298" r:id="rId26"/>
    <p:sldId id="301" r:id="rId27"/>
    <p:sldId id="300" r:id="rId28"/>
    <p:sldId id="422" r:id="rId29"/>
    <p:sldId id="423" r:id="rId30"/>
    <p:sldId id="303" r:id="rId31"/>
    <p:sldId id="304" r:id="rId32"/>
    <p:sldId id="305" r:id="rId33"/>
    <p:sldId id="306" r:id="rId34"/>
    <p:sldId id="307" r:id="rId35"/>
    <p:sldId id="309" r:id="rId36"/>
    <p:sldId id="308" r:id="rId37"/>
    <p:sldId id="311" r:id="rId38"/>
    <p:sldId id="310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55" r:id="rId68"/>
    <p:sldId id="356" r:id="rId69"/>
    <p:sldId id="357" r:id="rId70"/>
    <p:sldId id="344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45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83" r:id="rId94"/>
    <p:sldId id="384" r:id="rId95"/>
    <p:sldId id="385" r:id="rId96"/>
    <p:sldId id="370" r:id="rId97"/>
    <p:sldId id="381" r:id="rId98"/>
    <p:sldId id="387" r:id="rId99"/>
    <p:sldId id="388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2" r:id="rId111"/>
    <p:sldId id="386" r:id="rId112"/>
    <p:sldId id="389" r:id="rId113"/>
    <p:sldId id="390" r:id="rId114"/>
    <p:sldId id="391" r:id="rId115"/>
    <p:sldId id="393" r:id="rId116"/>
    <p:sldId id="392" r:id="rId117"/>
    <p:sldId id="394" r:id="rId118"/>
    <p:sldId id="395" r:id="rId119"/>
    <p:sldId id="396" r:id="rId120"/>
    <p:sldId id="398" r:id="rId121"/>
    <p:sldId id="397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406" r:id="rId130"/>
    <p:sldId id="407" r:id="rId131"/>
    <p:sldId id="408" r:id="rId132"/>
    <p:sldId id="409" r:id="rId133"/>
    <p:sldId id="413" r:id="rId134"/>
    <p:sldId id="410" r:id="rId135"/>
    <p:sldId id="411" r:id="rId136"/>
    <p:sldId id="412" r:id="rId137"/>
    <p:sldId id="414" r:id="rId138"/>
    <p:sldId id="415" r:id="rId139"/>
    <p:sldId id="416" r:id="rId140"/>
    <p:sldId id="417" r:id="rId141"/>
    <p:sldId id="418" r:id="rId142"/>
    <p:sldId id="420" r:id="rId1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EB6"/>
    <a:srgbClr val="2C2C2C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147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6/11/relationships/changesInfo" Target="changesInfos/changesInfo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an Hafidz" userId="5699b7110df28063" providerId="LiveId" clId="{899F1A56-2C7D-4470-9055-792BD5CF29F3}"/>
    <pc:docChg chg="custSel modSld">
      <pc:chgData name="Abdan Hafidz" userId="5699b7110df28063" providerId="LiveId" clId="{899F1A56-2C7D-4470-9055-792BD5CF29F3}" dt="2024-04-25T07:24:16.277" v="1" actId="478"/>
      <pc:docMkLst>
        <pc:docMk/>
      </pc:docMkLst>
      <pc:sldChg chg="delSp mod">
        <pc:chgData name="Abdan Hafidz" userId="5699b7110df28063" providerId="LiveId" clId="{899F1A56-2C7D-4470-9055-792BD5CF29F3}" dt="2024-04-25T07:08:16.546" v="0" actId="478"/>
        <pc:sldMkLst>
          <pc:docMk/>
          <pc:sldMk cId="402032270" sldId="376"/>
        </pc:sldMkLst>
        <pc:inkChg chg="del">
          <ac:chgData name="Abdan Hafidz" userId="5699b7110df28063" providerId="LiveId" clId="{899F1A56-2C7D-4470-9055-792BD5CF29F3}" dt="2024-04-25T07:08:16.546" v="0" actId="478"/>
          <ac:inkMkLst>
            <pc:docMk/>
            <pc:sldMk cId="402032270" sldId="376"/>
            <ac:inkMk id="5" creationId="{BB656623-9710-D251-FEBB-EA1A696F2358}"/>
          </ac:inkMkLst>
        </pc:inkChg>
      </pc:sldChg>
      <pc:sldChg chg="delSp mod">
        <pc:chgData name="Abdan Hafidz" userId="5699b7110df28063" providerId="LiveId" clId="{899F1A56-2C7D-4470-9055-792BD5CF29F3}" dt="2024-04-25T07:24:16.277" v="1" actId="478"/>
        <pc:sldMkLst>
          <pc:docMk/>
          <pc:sldMk cId="3798062970" sldId="382"/>
        </pc:sldMkLst>
        <pc:inkChg chg="del">
          <ac:chgData name="Abdan Hafidz" userId="5699b7110df28063" providerId="LiveId" clId="{899F1A56-2C7D-4470-9055-792BD5CF29F3}" dt="2024-04-25T07:24:16.277" v="1" actId="478"/>
          <ac:inkMkLst>
            <pc:docMk/>
            <pc:sldMk cId="3798062970" sldId="382"/>
            <ac:inkMk id="4" creationId="{EECFAFD2-D56E-C5A2-CD25-9B7CEBD1DD9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4-07-20T03:27:35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17533 9384 0,'-18'35'46,"36"106"-14,17-88-32,36-35 15,-36-1-15,0 1 0,1-18 16,-19 0-16,54 18 16,-36-1-16,-17-17 0,35 0 15,-36 0-15,1 0 0,0 0 0,17 0 16,0 0-16,-17 0 15,52-53 1,-52 53-16,17-35 16,-17 18-1,17 17-15,-17-18 16,70-35 15,-35 35-31,-35 1 16,-1-1-1,36-17 17,-35 0-32,-1 35 15,1-18 1,-18 0 0,0 1-1,0-1-15,0-105 31,0 87-15,-18 1 0,1 0-16,-1 35 0,1-18 15,-142-105 17,-18 34-1,142 89-31,0 0 0,0 0 0,-18 0 15,17 0-15,19 0 0,-1 0 16,0 0-16,-70 53 16,-53 35-1,88 1-15,36-36 0,-19 0 16,1-1-16,17-16 0,-17 17 0,35-18 16,-18 18-16,1-18 0,-1 0 0,18 1 15,0-1-15,0 0 0,0 0 0,0 36 16,18-36-16,123 71 15,53 0 1,-53-53-16,706 88 16,-671-141-1,-123 0-15,-18-35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4-08-07T01:07:2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27058 17427 0,'18'0'109,"317"0"-77,-71 0-1,-105-17-16,-124 17-15,1 0 0,-1 0 0,-17 0 16,-1-18-16,1 18 0,0 0 16,-1 0-16,36 0 31,-35 0-15,-1 0 15,19 0-16,-1 0 1,36 0 0,-54 0-16,36 0 31,-35 0 0,-1 0-31,19 0 16,-1 0-16,-17 0 15,17 0-15,-18 0 0,1 0 0,0 0 16,35 0 0,17 0-1,-52 0-15,105 0 32,-87 0-17,16 0 1,-34 0-16,17 0 0,-17 0 0,35 0 31,0 0-15,88 18 15,-106-18-15,1 17-1,-19 1 1,1-18-16,17 0 15,-17 0 17,17 0-17,-17 0 1,35 0 0,-36 0 15,1 0-16</inkml:trace>
  <inkml:trace contextRef="#ctx0" brushRef="#br0" timeOffset="1440.79">28222 17657 0,'36'0'63,"52"0"-32,-71 0 31,-17 17-46,0 54 0,-35-1-1,0-52-15,17-18 16,1 0-16,-1 35 16,-35-17 15,71-18 47,-1 17-62,19 1-1,-19 0 16,-17 17 16,-35 18-31,17-35 0,-17-1-1,17-17 1,-17 0-16,17 0 0,-17 0 15,0 0 1,17 0-16,1 0 0,-19 0 0,19 0 16,-1 0-16,0 0 0,1 0 15,-1 0-15</inkml:trace>
  <inkml:trace contextRef="#ctx0" brushRef="#br0" timeOffset="2230.13">28452 17709 0,'17'0'78,"-17"89"-62,0-72-1,0 19-15,18-19 16,-18 1-16,0 17 16,0-17-1</inkml:trace>
  <inkml:trace contextRef="#ctx0" brushRef="#br0" timeOffset="2552.41">28540 18133 0</inkml:trace>
  <inkml:trace contextRef="#ctx0" brushRef="#br0" timeOffset="9673.09">23513 6632 0,'0'36'172,"0"-19"-157,0 1-15,0 17 0,0-17 32,17 17 265,283 36-266,-194-71-16,-88 0 1,17 0-16,-17 0 156,52 0-140,-35 0 0,-17 0-16,17 0 0,1 0 15,-1 0-15,0 0 0,18 0 16,-18 17-16,177 1 15,-159-18-15,123 0 16,-123 0-16,35 17 0,-35-17 16,-17 0-16,-1 0 0,35 0 15,-34 0-15,-1 0 16,88 0 0,-105 0-1,17 0-15,18 0 0,-17 0 16,34 0-16,18 18 15,-52 0-15,34-1 16,-17 1 0,-35-18 15,35 35-15,-18-35 46,-17 0 110,-18-35-141,-18 0-15,18 17-1,0 0 1</inkml:trace>
  <inkml:trace contextRef="#ctx0" brushRef="#br0" timeOffset="14258.81">13406 16104 0,'35'0'94,"88"0"-63,-87 0-31,-19 0 0,1 0 16,35 0 15,-71-17 94,-88 17-109,89 0-16,-1 0 15,-53 0-15,36 0 16,18 0-16,-1 0 16,-35 0 15,53 53 110,0 105-126,0-140 1,0 17-16,0 1 31,18-36 16,-1-18 0,54-17-32,-54 35-15,-17-18 0,18 18 16,17 0 15,1 35-15,-36 1-16,0-1 0,70 53 31,-70-53-31,18 1 0,-18-19 0,0 1 16,0 35-1,0-18 1,-18-35 0,-70 0-1,0 0 17,70 0-17,1 0 1,-19 0-1,-17 0 1,18-18 0,35 1 31</inkml:trace>
  <inkml:trace contextRef="#ctx0" brushRef="#br0" timeOffset="14941.67">13970 15628 0,'18'106'78,"-18"17"-62,0-105-16,17 105 15,19 1 1,-36-89-16,0-17 16,17-1-16,-17 19 0,18 34 31,-18-34 110,0-1-110,0-17-16,0-1-15</inkml:trace>
  <inkml:trace contextRef="#ctx0" brushRef="#br0" timeOffset="15196.08">14199 16828 0</inkml:trace>
  <inkml:trace contextRef="#ctx0" brushRef="#br0" timeOffset="15887.38">14640 16369 0,'18'0'62,"17"0"-46,0 0-16,-17 0 16,17 0-1,18 0 1,18 18 0,-18-1-1,17-17 1,-52 0-16,17 0 15</inkml:trace>
  <inkml:trace contextRef="#ctx0" brushRef="#br0" timeOffset="16624.5">14799 16581 0,'18'0'156,"105"0"-140,-105 0-16,35 0 15,-36 0-15,72 0 16,-54 0 15</inkml:trace>
  <inkml:trace contextRef="#ctx0" brushRef="#br0" timeOffset="17909.64">15734 15998 0,'35'0'109,"18"0"-93,-35-17-1,-1-1 48,1 1-1,-159 17-31,123 0 1,-35 0 15,53 70-32,0-52-15,0 35 0,-17-36 16,17 54-1,0-18 1,0-36 0,0 36-16,0-35 15,0 0 1,0-1 109,53-17-109,17-17-1,-52 17 1,17 0-1,18 53 1,-53-18 0,0-18-16,18 1 0,-18 17 0,17-17 15,-17 53-15,0-36 16,0-18-16,0 1 0,0 17 0,0-17 16,0 0-16,-35-1 15,0 1 1,-1 0 15,19-18-31,-71 0 31,70 0-15,-53-18 0</inkml:trace>
  <inkml:trace contextRef="#ctx0" brushRef="#br0" timeOffset="18422.59">16210 16351 0,'-18'53'63,"1"35"-48,-1 18 1,1-71 15</inkml:trace>
  <inkml:trace contextRef="#ctx0" brushRef="#br0" timeOffset="19015.48">16016 16439 0,'18'0'32,"-1"18"-17,36 17 1,-17 1 0,-19-36-1,1 17 1,-1-17 15,54 53-31,282 318 47,-283-354-16,-52 19-15,0-36-1</inkml:trace>
  <inkml:trace contextRef="#ctx0" brushRef="#br0" timeOffset="20312.14">16969 16439 0,'0'-17'79,"-53"34"-64,35 1 1,0 0-16,1-1 0,-89 72 47,106-54 78,141-35-94,-123 0 110,-18-18-63,0-17-63,0 17-15,0-17 16,0-18 0,0 18-1,0 158 110,0 18-109,0-105-16,0-1 0,0 18 15,0 35 1,35-53 0</inkml:trace>
  <inkml:trace contextRef="#ctx0" brushRef="#br0" timeOffset="20721.25">17145 16157 0,'0'18'32,"0"105"-1,0-70-31,0-17 16,18 16-16,-1-16 0,-17 105 31</inkml:trace>
  <inkml:trace contextRef="#ctx0" brushRef="#br0" timeOffset="20980.29">17286 17092 0</inkml:trace>
  <inkml:trace contextRef="#ctx0" brushRef="#br0" timeOffset="54591.01">8414 11289 0,'0'-18'47,"-18"1"-31,-35-19 15,18 19-15,17-1-16,-17 18 15,17 0-15,1-35 16,-1 35-16,0 0 0,1-18 15,-1 18-15,-105-35 16,70 35 0,-35-35-16,-124-1 15,18 19 17,159-19-32,-1 36 0,19 0 15,-54 0-15,36 0 0,-18 0 0,18 0 16,-1 0-16,-87 0 15,88 0-15,-54 0 16,-52 0 0,106 0-16,17 0 15,1 0-15,-18 0 0,17 0 16,-35 0-16,18 18 16,-1-18-16,19 18 0,-1-18 15,-17 0-15,17 0 0,-17 17 0,17 1 16,-35-18-16,18 0 0,0 18 0,0-18 15,17 0-15,-35 17 0,-18 1 16,36-18 0,35 17-16,-18-17 31,1 0 0,-1 0-15,1 18 15,17 0-15,-36-18 15,19 17-15</inkml:trace>
  <inkml:trace contextRef="#ctx0" brushRef="#br0" timeOffset="55813.9">5927 11060 0,'0'17'172,"0"18"-141,0-17-15,0 0 15,0-1 32,0 1-32,0 17-15,53-35 218,17 0-218,-52 0-1</inkml:trace>
  <inkml:trace contextRef="#ctx0" brushRef="#br0" timeOffset="77403.88">19967 15522 0,'-159'0'109,"-105"53"-93,211-53-16,-141 0 15,-88 0 1,70 0-1,53 0 1,124 0 0,-18 0-16,18 0 0,-71 0 15,53 0-15,0 0 0,-17 0 0,-1 0 16,-17 0-16,0 0 0,-53 0 16,35 0-16,35 0 0,1 0 15,-72 0-15,-16 0 16,-19 0-1,142 0-15,17 0 0,1 0 16,-36 0-16,35 0 0,1 0 0,-19 0 16,19 0-16,-1 0 0,-17 0 15,-36 0-15,36 0 0,0 0 0,-1 0 16,1 0-16,-35 0 16,34 0-16,-17 0 15,18 0-15,0 0 0,17 0 16,1 0-16,-1 0 0,-35 0 0,35 0 0,-52 0 15,34 0 1,-52 0-16,53 0 16,0 0-16,-53 0 15,52 0-15</inkml:trace>
  <inkml:trace contextRef="#ctx0" brushRef="#br0" timeOffset="99618.64">7020 16969 0,'-35'0'16,"17"0"-1,107 0 95,-72 0-95,1 0-15,17 0 0,71 0 16,70 0-1,-123 0-15,-17 0 0,16 0 0,54 0 16,0 0-16,-53 0 16,0 0-16,18 0 0,-36 0 0,18 0 15,-18 0-15,0 0 0,1 0 0,16 0 16,-34 0-16,0 0 16,17 0-16</inkml:trace>
  <inkml:trace contextRef="#ctx0" brushRef="#br0" timeOffset="100455.2">8132 16810 0,'35'53'141,"18"17"-110,-53-34 79,0 17-95,-18-36-15,-52 18 16,17 1 0,35-19-16,0-17 31,-17 36 0,17-36-31,1 17 0,-18 1 16</inkml:trace>
  <inkml:trace contextRef="#ctx0" brushRef="#br0" timeOffset="100783.35">8943 17004 0,'0'0'0,"-71"-35"31,36 35-15</inkml:trace>
  <inkml:trace contextRef="#ctx0" brushRef="#br0" timeOffset="101440.96">8837 16969 0,'18'0'141,"-1"0"-141,124 0 16,-123 0-16,70 0 15,-52 0 1,-19 0-16,36 0 0,-35 0 15,52 0-15,-52 0 0,53 0 16,-54 0-16,89 0 31,-88 0-31,17 0 16,53 0 15,-53 0-31,36 0 31,-53 0-15,-18-18-16,35 18 0,-18 0 16,19 0-1,-19 0 1,1 0 15,-18-18 94,0-17-109,-18 17-1,-35-17 17</inkml:trace>
  <inkml:trace contextRef="#ctx0" brushRef="#br0" timeOffset="102137.81">9719 16775 0,'-18'0'93,"89"35"-77,-36 0 0,18 0-1,-18-17 1,-17 0-1,0-1 1,17-17 0,-35 18-1,18 0 48,-18-1-48,0 1 1,-18 88 0,0-89-1,-17 19-15,17-36 16,-17 17-16,35 1 0,-70 0 16,34 34-1,1-34 1,17 0 15</inkml:trace>
  <inkml:trace contextRef="#ctx0" brushRef="#br0" timeOffset="103003.14">10442 17127 0,'88'0'94,"-70"0"-94,17 0 0,124 0 16,-71 0-1,-70 0-15,52 0 16,54 0-1,-106 0 1,87 0-16,-34-35 16,-18 35-1</inkml:trace>
  <inkml:trace contextRef="#ctx0" brushRef="#br0" timeOffset="103629.38">11112 16951 0,'18'35'125,"0"-17"-109,17 52 15,-17-52-15,-1 0-16,-17-1 15,18 19 1,0-19 0,-18 19-1,-18-1 1,0 18 0,18-36 15,-17 1-16</inkml:trace>
  <inkml:trace contextRef="#ctx0" brushRef="#br0" timeOffset="104486.34">11836 17321 0</inkml:trace>
  <inkml:trace contextRef="#ctx0" brushRef="#br0" timeOffset="105045.62">12100 17357 0</inkml:trace>
  <inkml:trace contextRef="#ctx0" brushRef="#br0" timeOffset="105400.96">12259 17357 0</inkml:trace>
  <inkml:trace contextRef="#ctx0" brushRef="#br0" timeOffset="201449.22">18644 16686 0,'36'0'46,"105"0"-30,-106 0-16,88 36 16,-87-36-16,-1 17 0,18 1 15,-18 0-15,0-18 0,54 0 16,34 0 0,-88 0-16,-17 0 15,17-18-15,-17 0 16,0-17-16,-18 17 15,17 1-15,-17-1 0,0 0 0,0 1 16,0-1-16,0-70 16,0 53-1,-17-1 17,17 1-17,-18 35-15,0-35 0,1 35 16,-19 0-1,1-18 1,18 18-16,-19 18 31,1 70-15,17-70-16,18 17 0,-17 18 16,17 17-16,0 107 15,0-142-15,0 106 16,0 18-1,0-124 1,0 1-16,17 52 0,19 53 16,-36-106-1,17-17-15,-17-1 0,0 72 16,53-1 0,-53-35-1</inkml:trace>
  <inkml:trace contextRef="#ctx0" brushRef="#br0" timeOffset="201921.53">19244 17427 0,'35'-17'0,"-17"17"0,0 0 0,-1 0 0,1 0 15,0 0-15,17 0 0,-18 0 0,1 0 32,35 0 46,106 0-47</inkml:trace>
  <inkml:trace contextRef="#ctx0" brushRef="#br0" timeOffset="203424.57">20144 16969 0,'0'17'31,"0"54"-15,0-54-16,0 19 0,0-1 15,0 71 16,0-36-31,0-52 0,0 17 16,0 1 0,0 52-1,17-18 1,-17-52 0,0 0-16</inkml:trace>
  <inkml:trace contextRef="#ctx0" brushRef="#br0" timeOffset="203874.47">20426 17551 0</inkml:trace>
  <inkml:trace contextRef="#ctx0" brushRef="#br0" timeOffset="204254.72">20761 17568 0</inkml:trace>
  <inkml:trace contextRef="#ctx0" brushRef="#br0" timeOffset="204639.78">21114 17568 0</inkml:trace>
  <inkml:trace contextRef="#ctx0" brushRef="#br0" timeOffset="205419.58">21484 17039 0,'18'-17'47,"-1"17"-16,19 52-15,-36-34-16,17 17 15,1-35-15,0 18 0,-18 53 16,0-19-1,0-16-15,0-19 16,0 1-16,0 53 16,0-54-1,0 1 1,0 35 0,0-36-16,-18 1 15,0 0-15,1-1 16,-1 19-1</inkml:trace>
  <inkml:trace contextRef="#ctx0" brushRef="#br0" timeOffset="206274.8">22013 17268 0,'18'-17'125,"17"17"-109,1 0-1,-19 0 48,1 0-1,17 0-46,-17 0 0,-1 0-1,19 0-15,-19 0 32</inkml:trace>
  <inkml:trace contextRef="#ctx0" brushRef="#br0" timeOffset="207280.59">22066 17462 0,'0'18'94,"36"-18"-63,-19 0-15,18 0 0,-17 0 15,0 0 94,35 0-110,-36 0 95</inkml:trace>
  <inkml:trace contextRef="#ctx0" brushRef="#br0" timeOffset="207691.49">22437 17498 0,'17'0'63,"1"0"-32</inkml:trace>
  <inkml:trace contextRef="#ctx0" brushRef="#br0" timeOffset="208042.73">22772 17515 0,'0'0'0</inkml:trace>
  <inkml:trace contextRef="#ctx0" brushRef="#br0" timeOffset="208420.33">23054 17515 0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7T09:47:07.3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4552 7927 346 0,'6'8'430'0,"1"-4"35"16,-1 3 12-16,1-4-95 0,6-3-105 0,7 8-61 16,-1-8-28-16,7 0-4 0,0 0 3 15,0-8 3-15,7 5-2 0,-1-1 0 16,7-3-8-16,-6-1-17 0,7 5-21 0,-8-8-26 16,1 4-25-16,-1-4-25 0,-6-1-14 0,-7 5-9 15,1 0-2-15,-14-4 0 0,8-4 3 16,-14 4 1-16,-7 0-2 0,0 0-2 15,-5-3-4-15,-8-1 5 0,0-3 11 0,-5 3 17 16,-1-4 17-16,-1 1 22 0,1 4 20 16,6-1 13-16,-5 0 6 0,5 4 10 15,0 4 3-15,8-1-11 0,-2 2-14 0,1 2-13 16,7 8-4-16,0 2 6 0,6 6 15 16,6 6 36-16,0 8 29 0,1 6 23 15,-1 13 4-15,-6 6-8 0,7 10-22 0,-7 6-40 16,0 2-155-16,0 9-7 0,0-2 0 15,0 5 0-15,7 0 0 0,-1-4 0 16,14 0 0-16,-1-4 0 0,7-3 0 16,0-5 0-16,7-2-199 0,5-12-328 0,2-4-184 15,-1-6-135-15,0-8-115 0,-7-4-86 0,-5-11 20 16,-8-3 119-16,0-4 146 0,-11-7 144 0,-2 3 158 16</inkml:trace>
  <inkml:trace contextRef="#ctx0" brushRef="#br0" timeOffset="283.7">4761 8561 231 0,'6'0'425'0,"0"-4"43"15,14 1 35-15,-7-1-56 0,-1 4-106 16,15-3-72-16,5-1-42 0,8 4-21 16,-1-4-19-16,0 1-26 0,7-1-36 0,5 0-34 15,2 1-27-15,-7-1-20 0,-1 0-28 0,7 1-40 16,-13-1-52-16,-6 0-62 0,-7 1-66 16,-6 3-83-16,-8-4-120 0,-5 0-115 0,-7 1-28 0,6-1 17 15,-6 0 42-15,-6 1 74 0</inkml:trace>
  <inkml:trace contextRef="#ctx0" brushRef="#br0" timeOffset="727.13">6317 8454 155 0,'-6'-7'417'0,"-1"0"60"16,-6-4 40-16,-6 4-41 0,5 0-88 0,-5 3-67 15,-1 0-42-15,-6 4-22 0,0 0-4 16,0 4-1-16,0 0-6 0,7 7-7 16,-1 0-4-16,7-1-2 0,7 6 0 0,-2 2-5 15,8 0-13-15,0 0-18 0,0 4-24 0,0 0-25 0,0 4-28 0,0-3-29 16,0 5-22-16,0-2-23 0,8 3-17 0,-2-3-11 15,0-3-11-15,8-2-17 0,5 1-40 16,1-4-76-16,-1-7-100 0,7 0-112 0,6-7-111 0,1-1-96 16,-1-6-93-16,8-1-91 0,-7-3-31 15,-1-1 44-15,1-3 76 0,-1-3 88 0,1-1 121 16</inkml:trace>
  <inkml:trace contextRef="#ctx0" brushRef="#br0" timeOffset="1168.73">6578 8514 115 0,'-7'-4'380'0,"7"0"55"0,0 1 22 0,0 3-57 16,0 0-83-16,7 0-92 0,-7 0-63 15,6 0-39-15,-6 3-20 0,6 5-6 0,1-5-5 0,-1 8-5 16,8 0-7-16,-2 0-4 0,2 0-1 16,-8 4 3-16,0 3 5 0,1 1 1 0,-7-1 3 15,0-4 2-15,0 5-1 0,0-1-11 0,-7 0-7 16,7-3-9-16,-6 0-10 0,6 0-10 0,0-4-10 15,0 0-5-15,0-4 0 0,-6 0 10 0,6-7 13 16,0 4 16-16,0-4 8 0,0-4 3 0,0 0-6 16,0-3-9-16,6-3-13 0,-6-2-7 0,0-3 6 15,6-3 11-15,-6 0 18 0,7-1 17 0,0 1 19 16,6-4 15-16,-7 0 12 0,8 0 8 0,-2-3 2 16,1 3-6-16,0 0-14 0,0 3-15 0,1 1-22 15,-2 0-19-15,2 2-20 0,-2 6-15 0,-5-1-8 16,6 4-10-16,0 0-2 0,-7 7-3 0,8 0 2 15,-8 3 3-15,0 1 0 0,1 7 4 16,0-1 1-16,-7 6-1 0,6 5-3 0,-6-2 0 16,0 3-7-16,0 3-6 0,0-3-4 0,0 4-5 15,7 0-7-15,-1-1-32 0,-6-3-52 0,6 0-78 16,2-4-102-16,-2-3-104 0,6 1-99 0,-5-2-71 16,6-7-66-16,0 0-80 0,-7-3-39 0,2-4 33 15,-2-4 63-15,6 1 79 0,-4-4 109 16</inkml:trace>
  <inkml:trace contextRef="#ctx0" brushRef="#br0" timeOffset="1419.89">6994 8503 283 0,'0'-11'430'0,"0"0"50"0,6 0 4 0,2 4-65 0,-2-2-94 16,7 2-76-16,0 4-46 0,6 3-26 15,1 0-10-15,6 3-8 0,0 1-10 0,0 3-11 16,0 5-10-16,0 2-8 0,0 1-7 0,1 0-2 15,-9 3-3-15,9 4-1 0,-14 0 6 0,0 0 7 16,0 4 1-16,-6-1-3 0,-7 1-8 0,0-1-18 16,0-3-20-16,0 4-23 0,-7-4-17 0,7 0-15 15,-7-4-7-15,7 1-5 0,-6-5-27 0,6 1-14 16,0-8-32-16,0 0-49 0,0 1-68 0,0-5-83 16,0-3-60-16,0 0-79 0,0-3-87 15,6-5-119-15,1 1-32 0,0-4 29 0,-1 0 52 16,14 0 78-16</inkml:trace>
  <inkml:trace contextRef="#ctx0" brushRef="#br0" timeOffset="1755.06">7809 8664 147 0,'6'0'394'0,"7"0"50"0,-7-4 15 0,1 4-60 15,6 0-94-15,-7-3-94 0,14-1-63 0,-7 4-39 16,0-4-21-16,6 4-17 0,-5-4-18 0,12 4-19 16,-7-3-18-16,1 3-19 0,6 0-22 0,-7-4-29 15,1 4-34-15,0 0-55 0,-1 0-74 0,-6 0-95 16,-6 0-93-16,-7 0-33 0,0 0 1 0,0 0 38 16,0 0 68-16</inkml:trace>
  <inkml:trace contextRef="#ctx0" brushRef="#br0" timeOffset="1965.59">7809 8774 11 0,'0'7'366'0,"-7"-3"63"0,7-1 36 0,0 1-30 16,0-4-80-16,0 3-102 0,7-3-77 0,-1 0-48 16,0 0-29-16,7 0-16 0,1 0-17 0,5 0-16 15,0-3-16-15,8 3-14 0,-1 0-4 0,6 0-22 16,-5 0-26-16,5-4-35 0,-6 1-50 0,7 3-77 15,-1-4-123-15,-13 4-106 0,1-4-45 0,0 1-2 16,-1-1 32-16,13 4 67 0</inkml:trace>
  <inkml:trace contextRef="#ctx0" brushRef="#br0" timeOffset="2810.3">9645 8536 59 0,'0'0'370'0,"6"0"56"0,1 0 32 16,0-4-42-16,5 4-79 0,2-7-90 0,-1 3-56 15,6-3-37-15,-6-1-17 0,7 1-8 16,6-4-10-16,-1 0-12 0,-5-3-7 0,0 2-4 16,-1-2 3-16,-5-1 3 0,-2-3 3 0,2 3 8 15,-14-3 8-15,0 0 32 0,0-1-1 0,-14 1 4 16,2-1 8-16,-2 1 8 0,-5 0 6 0,-1 0-13 16,0-1 18-16,-5 4 13 0,5 1 1 15,0 3-13-15,8 1-18 0,-2 1-28 0,2 6-32 16,5-1-33-16,-6 4-12 0,6 0-26 0,1 7-15 15,6 4-6-15,0 8 4 0,0 3 9 0,0 4-3 16,0 6 25-16,0 5 20 0,0 4 20 0,0 2 8 16,-6 5 3-16,6 3-3 0,-14 4-8 0,1 8 6 15,1-1 1-15,-8 5-3 0,6 1-8 16,2-6-6-16,-1 5-10 0,0-9-25 0,13-3-24 0,0-7-26 16,0-1-41-16,0-6-50 0,6-5-80 0,-6-3-121 15,13-3-136-15,-6-9-123 0,5-1-91 16,8-10-78-16,-6-3-67 0,-8-7-58 0,7 0 42 15,-7-7 87-15,1 0 97 0,0-5 110 0</inkml:trace>
  <inkml:trace contextRef="#ctx0" brushRef="#br0" timeOffset="3050.28">9521 8865 52 0,'-6'-11'384'0,"-1"4"65"0,1 0 37 15,-1-4-26-15,1 3-74 0,6 1-92 0,-7 0-64 16,7 3-41-16,0-4-23 0,7 5-19 0,-1-1-27 16,7 1-26-16,0-1-25 0,1 0-20 0,-2 1-16 15,8-1-12-15,-1 4-7 0,7-3-7 0,-6 3-5 16,-1 0-9-16,1 0-23 0,0 0-31 0,-7 0-47 16,6 0-53-16,-6 0-72 0,7 3-100 0,-14-3-138 15,7 0-55-15,-6-3-1 0,-1 3 28 0,1 0 60 16</inkml:trace>
  <inkml:trace contextRef="#ctx0" brushRef="#br0" timeOffset="3306.45">10277 8682 124 0,'-7'-7'393'0,"0"3"53"0,1 0 36 15,-6 1-52-15,4-1-85 0,2 4-87 16,0 0-59-16,-7 4-37 0,6-1-15 0,0 1-9 16,-5 7-7-16,-2 0 2 0,8 0 4 0,-7 4 9 15,6 3 5-15,-6 1 1 0,7 6-12 0,0-3-14 16,6 0-21-16,-8 4-24 0,8-5-22 0,0 5-23 16,0-7-20-16,8 3-38 0,-2-4-56 0,0-4-69 15,7-3-79-15,1 4-83 0,-2-11-108 16,8 3-136-16,0-10-71 0,5-1 6 0,1 0 43 15,1-6 65-15,5-2 108 0</inkml:trace>
  <inkml:trace contextRef="#ctx0" brushRef="#br0" timeOffset="3682.78">10492 8722 283 0,'-7'-3'426'0,"0"-5"48"0,1 5 2 15,0 3-79-15,6-4-100 0,0 4-85 0,0 4-57 16,0-1-35-16,0 5-18 0,0-1-17 15,0 4-18-15,0 0-16 0,0 4-10 0,0-1-4 16,0 1-4-16,0 3 9 0,-7 1 7 0,7 3 9 16,-7-4 4-16,-5-4 2 0,5 5-4 0,7-4-6 15,-6-5-7-15,6 2-4 0,-7-6 7 0,7 2 14 16,-7-4 18-16,7-4 16 0,0 0 1 16,7-4-1-16,0-4-14 0,-1-2-21 0,1-1-23 15,5-3-8-15,2-4 10 0,-2 2 15 0,2-2 20 16,-1 0 30-16,0-4 30 0,6 7 20 0,-13-3 10 15,8 0-2-15,-8 2-6 0,7 7-16 16,-6-3-39-16,-1 4-18 0,1 5-16 0,-7-1-15 16,6 4-18-16,8 4-12 0,-8 3 7 15,0 0-14-15,1 8-11 0,-7 0-7 0,7 3-4 16,-1 0-21-16,-6 4-37 0,7 0-63 0,-1 0-85 16,0-4-94-16,1 5-97 0,6-5-77 0,-7 0-78 15,1-3-70-15,0-4-76 0,-1 0 12 16,1-3 56-16,-1-5 68 0,7 0 106 0</inkml:trace>
  <inkml:trace contextRef="#ctx0" brushRef="#br0" timeOffset="3864.27">10954 8851 14 0,'7'0'391'16,"-1"-4"69"-16,0 4 40 0,2 0-13 0,4-4-86 15,-6 4-111-15,8 0-86 0,5-3-57 0,-5 3-35 16,4 0-29-16,2-4-28 0,0 4-34 0,-1-4-36 16,-5 4-46-16,-2 0-54 0,1-3-71 0,7 3-117 15,-6 0-136-15,-2-4-54 0,-6 4-7 16,14-4 27-16,7 4 63 0</inkml:trace>
  <inkml:trace contextRef="#ctx0" brushRef="#br0" timeOffset="4415.6">11658 8719 337 0,'0'-4'440'0,"0"0"50"16,-7 4-19-16,-6 0-86 0,7 0-111 0,-2 4-94 16,-11 0-68-16,6-1-46 0,0 5-18 0,1-1-13 15,-2 1-12-15,1-2-10 0,-6 6-6 0,6-5-4 16,6 4 0-16,-6-4-2 0,0 0-2 15,6 1 0-15,7-4-1 0,-6-1-1 0,6 1 1 16,0 0-6-16,6-4 4 0,1-4 2 0,0 0 2 16,5 1 4-16,-5-5 4 0,6 1 10 15,6-4 8-15,-5 4 9 0,-2-4 14 0,2-1 16 16,-1 3 15-16,-7-3 16 0,7 1 19 0,-6 3 16 16,-1 1 10-16,0 0 0 0,2 3-7 15,-8 0-16-15,6 1-22 0,-6-1-22 0,6 8-24 16,1-1-7-16,-7 1-8 0,0 3 0 0,0 1-10 15,0 3-2-15,0 0 1 0,0 4-9 0,0 0-6 16,0-1-4-16,7 0 3 0,-7 5-5 0,6-1-2 16,-6 0 0-16,7 0 4 0,-7 1-6 15,6-1-8-15,-6-3-15 0,6-1-11 16,-6 1-13-16,0-4-9 0,0 0 0 0,-6 0 5 16,6 1 10-16,-6-2 13 0,-1-6 9 0,1 7 8 15,-1-8 5-15,-6 1 9 0,-1-1 9 0,8 1 14 16,-7-4 17-16,7 4 18 0,6-4 21 0,-7 0 28 15,7 0 21-15,-6 0 13 0,6 0 6 16,0 0-5-16,6 0-11 0,-6 0-22 0,7 0-23 16,6-4-21-16,-1 4-22 0,8-4-15 0,0 4-16 15,6-3-26-15,0-1-45 0,6-3-70 0,2 4-92 16,-9-1-103-16,7-4-107 0,-12 5-133 16,0-5-150-16,-1 1-37 0,-5 0 34 0,-2 0 76 15,8-4 97-15</inkml:trace>
  <inkml:trace contextRef="#ctx0" brushRef="#br0" timeOffset="4640.1">12113 8704 61 0,'7'-7'441'0,"0"-1"92"0,-7 5 57 0,6-1 24 0,0 4-63 15,1 4-85-15,12-1-64 0,-6 5-50 0,7 3-25 16,0 0-38-16,6 3-54 0,-7 4-56 0,1 5-50 15,-1-2-38-15,-12 5-31 0,-1 4-23 16,1-1-13-16,-14 1-11 0,1-1-20 0,-1 0-48 16,-6-4-86-16,1 1-115 0,-8-3-146 0,7 2-204 15,-7-7-163-15,0-3-48 0,8-1 36 16,-2-3 89-16,8-3 129 0</inkml:trace>
  <inkml:trace contextRef="#ctx0" brushRef="#br0" timeOffset="5601.6">8622 8627 129 0,'0'-3'369'15,"0"-1"55"-15,-6-3 12 0,6 4-48 0,-6-6-78 16,6 6-86-16,-7-1-69 0,7 0-47 0,-7 4-34 15,7 0-21-15,0 0-14 0,0 4-15 0,0 3-10 16,0 5-4-16,0-1-6 0,0 7 3 0,0 0-1 16,7 4-6-16,-7 0 2 0,7 4 1 0,-7 4 1 15,6-5-2-15,0 4 0 0,1 0 3 16,6-3-2-16,0-1-5 0,0-2-2 0,0-5-7 16,0 0-6-16,0-3-3 0,0-1-5 0,1-3 3 15,-8-3 1-15,0-4 6 0,-6-4 4 0,0-4 4 16,0-4 5-16,0-3 1 0,0 0 2 0,0-3 2 15,-6-1 4-15,6-3 4 0,-6-4 3 0,-2 0 6 16,2 0 6-16,0-4 6 0,-7 1 6 0,6-1 4 16,0-4 5-16,7 1 1 0,-6 4 1 15,6-1-1-15,0 0-4 0,6 5-5 0,8-5-6 16,-1 7-7-16,7 1-6 0,-8 4-6 0,14 3-3 16,-7 3-1-16,1 5 2 0,6 3 5 0,-13 0 5 15,7 11 10-15,0 0 12 0,-8 3 13 0,1 4 13 16,1 4 10-16,-8 4 5 0,0 4-1 0,2-1-9 15,-2 4-10-15,0-1-17 0,0-2-15 16,1 3-19-16,13-4-33 0,-8-3-57 0,2 3-83 0,6-7-142 16,-8 0-207-16,1-3-105 0,1-5-34 0,4-2 22 15,9-9 64-15,5 0 131 0</inkml:trace>
  <inkml:trace contextRef="#ctx0" brushRef="#br1" timeOffset="13160.73">11898 8440 42 0,'7'-7'377'0,"0"0"45"0,-7 0 30 0,6-5-20 15,0 5-96-15,1-4-93 0,0 0-53 0,-7 0-16 16,6 3 5-16,-6 2 4 0,0-2-5 16,-6 1-10-16,-1 0-4 0,0 2-1 0,-5 3-14 15,-8-2-11-15,1 4-15 0,-7 0-12 0,-7 4-19 16,-7-2-8-16,8 6 3 0,-7 3 14 0,-6 3 20 15,-1 5 26-15,-7-1 27 0,2 5 21 0,-1 5 20 16,-7 2 14-16,14 3 12 0,-8 7 9 0,1 0 3 16,7 5-3-16,5 2-13 0,8 4-15 15,19-3-23-15,0 3-18 0,20-3-23 0,5-4-25 16,14 3-25-16,7-3-24 0,13-7-22 0,-1 0-20 16,14-8-16-16,12 0-9 0,1-11-5 15,0-2 0-15,5-9-4 0,8-7-1 0,-6-4-1 16,-1-8-1-16,-6-5 0 0,-1-5-6 0,-18-4 3 15,-2-7-2-15,-5-3 0 0,-13-5 0 16,-13-6-1-16,-14-1-2 0,-12-3-3 0,-2-8-1 16,-11 9-2-16,-7-10-7 0,-6 9-31 0,-1 3-45 15,-7 1-55-15,1 6-71 0,-6 4-99 16,6 5-113-16,-7 6-108 0,8 4-91 0,5 3-74 16,1 9-84-16,-2 3-101 0,9 7 14 15,-1 3 83-15,6 5 106 0,7-2 115 0,7 9 149 16</inkml:trace>
  <inkml:trace contextRef="#ctx0" brushRef="#br1" timeOffset="13530.53">11963 8503 56 0,'7'0'394'15,"0"-4"47"-15,13 0 26 0,-8 1-22 16,14-5-100-16,1 1-112 0,5 0-70 0,1 0-36 15,12-2-16-15,1 2-13 0,13 0-18 0,6 0-11 0,0 0-9 16,6 0-6-16,0-1-3 0,2 1-9 0,-2-1-9 16,-6 5-10-16,7-5-7 0,-7 5-8 15,-13-1-4-15,0 0-1 0,-6 4-3 0,-13-3-5 16,-8 3-18-16,-5-4-32 0,-14 4-52 0,1-4-82 16,-14 0-120-16,1 4-147 0,-14-3-62 15,1 0-9-15,-7-1 28 0,6 0 69 0</inkml:trace>
  <inkml:trace contextRef="#ctx0" brushRef="#br1" timeOffset="13810.76">12875 8250 63 0,'0'-4'380'0,"7"4"45"16,-7 0 23-16,6 0-47 0,1 0-108 0,6 4-118 15,0-4-78-15,6 3-41 0,1 1-24 0,6 3-10 16,1-2-8-16,5 1-4 0,-7 2-2 15,2 3-2-15,-1-1-3 0,-6 6 1 0,-1-2 5 16,-6 1 8-16,-7-1 9 0,-6 5 14 0,0-1 15 16,-6-3 16-16,-7 3 9 0,0-4 3 0,-7 2 3 15,1-2-5-15,-7 1-10 0,6-4-15 0,1-4-11 16,5 0-10-16,2 1-17 0,6-1-6 16,-2-3-24-16,2-4-36 0,0 3-51 0,6-3-72 15,6-3-117-15,-6 3-155 0,6-8-64 0,2 1-9 16,4-4 24-16,14 4 61 0</inkml:trace>
  <inkml:trace contextRef="#ctx0" brushRef="#br1" timeOffset="14351.34">13696 8275 348 0,'13'-6'433'15,"-7"-6"31"-15,8 5-3 0,-2 3-88 0,-5-3-114 0,0 3-82 0,-1 4-57 16,-6-3-29-16,0 3-26 0,0 0-23 0,0 0-21 15,-6 3-11-15,-1 1-12 0,0 0 2 0,-5 3 0 16,-2 0 2-16,-5 0-1 0,6 4-1 16,0-3 8-16,7-1-3 0,6 0-3 0,-8 0-1 15,8 1-1-15,8-4 0 0,-8 0-1 0,6 0 1 16,0-4 0-16,1-4-1 0,6 0 1 16,-6-4-2-16,5 1 0 0,8-4-1 0,-7 0 0 15,7 1-1-15,-8-6 3 0,2 2 0 0,-2-1 1 16,2 0 0-16,-8 1 0 0,1-1 10 15,-1 5 15-15,1-6 21 0,-7 5 22 0,6 4 20 16,-6 0 13-16,0 0-2 0,0 3-13 0,0 0-21 16,0 4-20-16,0 0-19 0,7 8-12 15,-7-1-6-15,0 0-3 0,-7 8 1 0,1-1 0 0,6 1 0 16,0 4-1-16,0-1 0 0,0 4 1 16,6 0-3-16,-6 0 2 0,7-4 1 0,-7 5-3 15,6-5-1-15,0-1-1 0,-6 2 0 16,0-4 0-16,-6-1-2 0,6 1 1 0,-6-4-1 15,-1 0 2-15,-6-4 2 0,0 0 0 0,1 1 1 16,-8-4 0-16,6 0 4 0,-5-1 1 0,-1 1 16 16,1-4 28-16,0 0 34 0,6 0 42 15,-1 0 38-15,8 0 38 0,6 0 14 0,-6 0 2 16,6 0-16-16,0 0-31 0,6 0-35 0,-6 0-39 16,6-4-30-16,8 4-25 0,5-3-20 15,7 3-11-15,0-4-6 0,7 0 1 0,-1 4-4 0,7-3-5 16,-6-2-24-16,-1 1-74 0,-6 1-126 0,0-4-149 15,-6 3-210-15,-7 1-194 0,-7-5-81 16,-6 5 20-16,0-4 93 0,-6 3 132 0</inkml:trace>
  <inkml:trace contextRef="#ctx0" brushRef="#br2" timeOffset="20777.03">16288 8085 295 0,'0'4'430'16,"6"-1"48"-16,-6 1 21 0,-6 0-55 15,6 3-72-15,-6 0-32 0,-8 1 3 0,8-1 23 16,6 0 30-16,0-3 21 0,0 3 3 0,6-3-13 16,8 3-24-16,-8-3-31 0,7 4-41 0,0-4-47 15,6-2-49-15,1 2-50 0,6-4-44 16,1-4-39-16,5 2-22 0,1-2-25 0,-1-4-17 15,-6 0-11-15,7 1-7 0,-1-4-5 0,-13 0-15 16,7 0-7-16,-12-3-10 0,-1-1-7 0,-7 0-8 16,-6-3-4-16,-6-1 1 0,-13 1 6 15,-1 0 11-15,-6 0 10 0,-7-1 9 0,1-2 9 16,-1 2 3-16,-13 1 7 0,13 2 3 0,1 2 2 16,-1 0 6-16,1-1 2 0,6 4 4 0,7 0 1 15,-1 4-1-15,7 0 1 0,6 7 0 16,1 3 4-16,6 5 6 0,0 6 11 0,6 8 19 15,1 7 26-15,6 8 28 0,-7 7 27 0,8 7 20 16,-14 4 10-16,6 4-3 0,-6 4-16 16,0-2-26-16,0 10-76 0,0-6-48 0,-6 4 0 15,6-2 0-15,0 2 0 0,6-3 0 0,-6-4-21 16,6 1-207-16,-6-5-155 0,7-3-172 16,0-11-146-16,-1-7-142 0,1-4-147 0,-7-11-64 0,0-4 65 15,0-10 131-15,6-5 144 0,0-3 154 0</inkml:trace>
  <inkml:trace contextRef="#ctx0" brushRef="#br2" timeOffset="21036.33">16106 8579 364 0,'12'-3'428'0,"2"3"29"0,5 0-12 15,1-4-98-15,-8 4-117 0,15-3-81 0,-1 3-48 16,-6-4-25-16,12 4-18 0,1-4-16 0,-1 0-16 16,-6 4-12-16,13-3-9 0,-6 3-11 0,-1 0-15 15,1-4-16-15,-1 1-13 0,-12 3-23 16,0-4-30-16,-7 4-45 0,-7-4-64 16,-6 4-90-16,0 0-79 0,0 0-26 0,-6 0 5 0,-1 0 39 15</inkml:trace>
  <inkml:trace contextRef="#ctx0" brushRef="#br2" timeOffset="21288.74">17069 8433 240 0,'0'0'404'0,"-6"-7"39"0,6 7 1 16,-6-4-76-16,6 1-99 0,-7 3-89 0,7 0-53 15,-7 0-24-15,7 3-8 0,-6 1 1 0,0 3 8 16,-1 0 18-16,-6 0 24 0,6 4 27 16,-13 5 27-16,8 2 25 0,-8-4 15 0,7 5 7 15,-7 3-9-15,8-4-20 0,5 4-30 0,-6 1-34 16,7-2-37-16,-1-3-38 0,1 0-36 0,6 1-52 16,6-5-70-16,-6 1-97 0,7-8-111 0,6 1-120 15,0-5-150-15,-7-6-160 0,14-1-42 0,6-7 36 16,13 0 78-16,6 0 107 0</inkml:trace>
  <inkml:trace contextRef="#ctx0" brushRef="#br2" timeOffset="21694.32">17284 8517 60 0,'-6'-3'358'0,"6"-1"52"0,-6 0 27 16,6 4-56-16,6 0-81 0,-6-3-82 15,6 3-62-15,8 3-37 0,-2-3-17 0,2 4-2 16,-1 3 1-16,7-3-2 0,-8 3-1 0,1 4 1 15,7 0 4-15,-14-4 1 0,8 5-1 0,-8 2-3 16,0-3-1-16,-6 5-1 0,0-2-3 0,-6-3-3 16,0 3-6-16,6-3-3 0,-8-4-6 15,2 8-7-15,0-8-5 0,-1 1-5 0,-6-5-5 16,6 1-8-16,1-4-12 0,0-4-7 0,0 1-11 16,-2-5-10-16,2 1-2 0,6-4 1 0,-6-3 6 15,6-1 12-15,0 0 17 0,0-2 23 16,0-3 28-16,6 2 25 0,0 3 19 0,2-3 16 15,-2 0 8-15,6 3 7 0,-5 1-2 0,6-1-6 16,-6 4-6-16,-1-1-14 0,0 5-20 16,2 4-20-16,-2-1-14 0,0 4-12 0,1 0-8 15,0 7-7-15,-1 0-2 0,0 5-7 0,7 3-12 16,-6-1-11-16,0 5-12 0,-1 3-4 16,0-1-12-16,1 1-29 0,0 0-47 0,-1 1-70 15,0-2-82-15,1-2-89 0,-1-1-93 0,1-7-73 16,0 4-47-16,-1-8-29 0,0 0-35 0,-6 1-50 15,8-5-13-15,-8-3 40 0,0-3 63 0,6-5 80 16,6 1 107-16</inkml:trace>
  <inkml:trace contextRef="#ctx0" brushRef="#br2" timeOffset="21931.48">17682 8554 97 0,'6'-15'394'0,"-6"1"58"16,0 3 38-16,0-4-39 0,0 4-70 15,7 0-77-15,0 0-44 0,-7-1-23 0,6 5-13 16,-6 4-5-16,6-1-12 0,8 4-11 0,-2 0-9 15,8 0-7-15,-1 7-6 0,1-3-14 16,0 8-19-16,-1-1-29 0,-6-1-27 0,6 5-17 16,-5 0-14-16,5 3-9 0,-12 0-7 0,0 4-5 15,-1-4-8-15,-6 2-10 0,0 1-7 0,0-3-15 16,-6-3-25-16,6 3-36 0,-7-3-47 0,0-4-67 16,1 0-80-16,-7-4-83 0,6 0-99 15,0-7-122-15,7 0-102 0,-6-7-13 0,12 3 41 16,1-3 70-16,13 0 108 0</inkml:trace>
  <inkml:trace contextRef="#ctx0" brushRef="#br2" timeOffset="22204.21">18483 8528 269 0,'0'4'393'0,"0"0"33"0,6-4-19 16,-6 3-80-16,7-3-103 0,0 0-90 16,5 4-57-16,2-4-30 0,5 0-18 0,-6 0-11 15,6-4-11-15,1 4-14 0,0-3-20 0,-1 3-33 16,1-4-47-16,-8 4-66 0,2-4-83 0,-8 1-92 15,-6 3-35-15,0 0 2 0,-6 0 33 0</inkml:trace>
  <inkml:trace contextRef="#ctx0" brushRef="#br2" timeOffset="22388.88">18457 8631 262 0,'0'4'436'0,"7"-4"51"0,-7 0 23 0,6 0-67 15,0 0-103-15,-6 0-87 0,7 0-66 16,-1 0-43-16,1 0-31 0,6 0-29 0,-7 0-29 16,14 0-24-16,-1-4-18 0,1 4-29 0,6 0-38 15,7 0-54-15,-7-4-53 0,6 1-76 0,1 3-107 16,-7-4-118-16,-7 4-40 0,1-4 14 16,6 1 30-16,7 0 68 0</inkml:trace>
  <inkml:trace contextRef="#ctx0" brushRef="#br2" timeOffset="22959.54">19427 8429 101 0,'13'0'368'0,"1"0"42"0,-2 0 22 15,8-3-66-15,-1 3-99 0,7-4-101 0,7 1-68 16,-1-1-38-16,8-4-22 0,-1 1-11 16,0-4-6-16,-1 4-3 0,-5-1 8 0,-7-3 9 15,7 1 15-15,-7-5 17 0,-6 1 19 0,-1-2 19 16,-12 2 18-16,-1-1 14 0,-6-3 15 0,-6 0 8 16,-1 2 3-16,-6-2 4 15,-7 1-1-15,1-1 0 0,-7 2 2 0,0 1 2 0,0 1 2 16,-1 3 11-16,2 0 17 0,5-4 17 0,0 8 20 15,8-1 9-15,-2 5 6 0,2 3 1 16,-1 3-3-16,6 9-4 0,0-1-7 0,1 7 4 16,6 4 9-16,-6 8-4 0,6 2-6 0,0 5-8 15,0 3-70-15,0 5-164 0,-6 2 0 0,-2 4 0 16,-4 4 0-16,-2 4 0 0,1-1 0 16,-6 1 0-16,6-4 0 0,7 4 0 0,-8-8 0 15,8 0 0-15,-1-7 0 0,7-4 0 0,0-3 0 16,0-5 0-16,0-2-706 0,7-8-159 0,-1-7-124 15,1-8-127-15,6-7-16 0,0-4 100 0,0-3 154 16,6-4 163-16,1-3 177 0</inkml:trace>
  <inkml:trace contextRef="#ctx0" brushRef="#br2" timeOffset="23164.15">19401 8604 311 0,'7'-6'452'0,"-7"-5"58"0,6 3 17 0,1 1-54 16,6 4-84-16,-1-1-63 0,8 0-44 16,0 0-27-16,13 1-29 0,-7-1-32 0,6 4-47 15,1 0-47-15,6-3-37 0,-7 3-34 0,1 0-18 16,-1 0-25-16,-6 0-36 0,1 0-51 16,-9 3-69-16,-4-3-83 0,-1 0-116 0,0 0-172 15,-13-3-79-15,7 3-8 0,-7-4 38 0,6 0 66 16,0 4 112-16</inkml:trace>
  <inkml:trace contextRef="#ctx0" brushRef="#br2" timeOffset="23438.37">20326 8451 79 0,'0'-4'407'15,"0"-3"66"-15,-6 4 45 0,-1-1-20 0,0 4-80 0,7-4-86 16,-6 4-62-16,-1 4-25 0,1-4-3 16,-7 7-1-16,6 0 5 0,1 0 10 0,-8 5 18 15,2 6-23-15,5-3 21 0,-6 3 8 16,0 4-12-16,7-4-27 0,0 1-44 0,-2 3-14 0,8-4-62 16,0 4-59-16,8-3-81 0,-8-1-118 15,6-4-145-15,7-3-148 0,6 0-140 0,0-7-145 16,-5 0-153-16,12-8-10 0,0 0 77 0,7 1 112 15,6-5 124-15,0 1 148 0</inkml:trace>
  <inkml:trace contextRef="#ctx0" brushRef="#br2" timeOffset="23834.06">20671 8503 31 0,'-6'-8'387'0,"6"1"68"0,-7 0 52 15,1 0-2-15,6-1-68 0,-7 5-100 0,7 3-65 16,0 0-42-16,0 0-32 0,0 7-31 0,0-3-27 15,7 6-17-15,-7 1-25 0,6 4-19 16,-6 0-16-16,7-1-13 0,-7 4-16 0,0-3-7 16,0 3-6-16,-7 2-5 0,1-6-2 0,6 0 0 15,-7-3 0-15,7 0-7 0,0-4 11 0,-7 1 10 16,7-5 5-16,0-3 2 0,0-3 1 0,0-1 5 16,0-3-10-16,7-4-9 0,-7 0-7 15,7-7 4-15,6 4 7 0,-7-6 16 0,8 2 13 16,-8 3 19-16,6-3 24 0,8 0 19 0,-13 0 21 15,6 3 13-15,0 1 3 0,-7-2-3 16,8 5-16-16,-2 4-20 0,-5 0-23 0,6 0-19 16,-6 7-14-16,5 0-6 0,2 3 4 0,-8 5 9 15,7 2-6-15,0 1-9 0,-6 5-8 0,-1 2-12 16,-6-4-13-16,0 5-39 0,0 3-43 16,0-4-65-16,0 0-87 0,0 0-98 0,0-3-106 15,-6 0-79-15,6-1-72 0,0-2-75 0,0-5-84 16,0 0 8-16,6-7 56 0,0 4 79 0,14-8 99 15</inkml:trace>
  <inkml:trace contextRef="#ctx0" brushRef="#br2" timeOffset="23998.33">21068 8627 10 0,'0'0'404'0,"7"0"86"16,-7-3 62-16,7 3 27 0,6 0-43 0,-7 0-64 15,7-4-49-15,13 4-39 0,-6-4-37 0,6 4-47 16,-6-3-63-16,5 3-73 0,1-3-65 0,-6-3-52 15,6 6-56-15,0-3-89 0,-13 0-105 16,7 3-110-16,-7-4-117 0,-1 4-139 0,-5 0-134 16,0-4-14-16,5 4 50 0,-4-3 80 0,11 3 103 15</inkml:trace>
  <inkml:trace contextRef="#ctx0" brushRef="#br2" timeOffset="24501.16">21759 8506 173 0,'-7'0'400'0,"-6"0"54"0,0 0 20 0,0 0-47 16,-7 0-83-16,8 4-88 0,-1 0-66 0,-1-4-46 15,8 3-33-15,0 1-30 0,0 0-28 0,-2-4-25 16,2 0-13-16,6 0-10 0,0 0-5 16,6 0-3-16,2 0 0 0,-8 0-2 0,6-8 0 15,6 5 3-15,2-1 2 0,-1-3 2 0,7-1-1 16,-2 1 4-16,-4 0 2 0,5 0 7 15,-5-1 12-15,-2 0 13 0,2 1 19 0,-2 0 19 16,-5 3 19-16,-1-3 12 0,8 3 2 0,-8 1-6 16,-6 3-9-16,6 0-9 0,-6 0-7 15,0 7-5-15,0-3-2 0,0 3-1 0,0 0 0 16,0 5-8-16,0-1-12 0,0 3-11 0,0 1-10 16,7-4-6-16,-7 7-9 0,7-3-8 0,-1 3-7 15,0 0-7-15,1 0-13 0,0-3-17 16,-1 4-18-16,7-5-16 0,-7 1-19 0,2-4-14 15,-2-4-6-15,-6 4 2 0,0-4 5 0,0 1 14 16,0-5 18-16,-14 1 19 0,8-4 16 0,-13 4 16 16,-1-4 21-16,0 3 18 0,8-3 25 15,-8 0 27-15,1 0 33 0,5 0 33 0,2 4 31 16,-2-4 32-16,8 0 25 0,6 0 17 0,-7 0 6 16,7 0-3-16,7 0-2 0,-1 0-6 15,1-4-18-15,6 4-25 0,7 0-25 0,-8 0-26 0,15-3-35 16,-8 3-37-16,7 0-30 0,0-4-23 15,-6 4-34-15,6 0-56 0,-13 0-84 16,7 0-107-16,-8 0-115 0,2 0-108 0,-8 0-87 0,0 0-78 16,1 0-92-16,-7-4-38 0,6 1 41 15,-6-5 73-15,14 5 87 0,-2-5 114 0</inkml:trace>
  <inkml:trace contextRef="#ctx0" brushRef="#br2" timeOffset="24734.01">22208 8488 38 0,'0'-11'421'0,"-6"0"86"16,-1-1 65-16,7 5 13 0,0 4-77 0,0-4-99 16,13 7-76-16,-7-4-59 0,14 4-47 15,0 4-44-15,5-1-40 0,2 1-43 0,5 6-36 16,-6 2-27-16,1 3-15 0,-1-1-6 16,0 1 0-16,-13 7 11 0,0 0 15 0,-13 0 21 0,0 3 10 15,-7 1 27-15,1 0 22 0,-7-1 6 16,-7 1-5-16,0-4-18 0,1 0-12 0,6 0-43 15,-6-4-76-15,12 1-102 0,7-8-121 0,-7 0-129 16,7-4-176-16,7 0-188 0,6-7-59 0,7-3 23 16,12-8 79-16,7 3 108 0,6-3 168 15</inkml:trace>
  <inkml:trace contextRef="#ctx0" brushRef="#br2" timeOffset="25060.94">23459 8404 92 0,'6'-4'451'16,"1"-3"79"-16,-7 3 51 0,6-3 0 0,1 3-100 16,-1 4-101-16,1 0-66 0,-1 4-32 0,8 3-10 15,-2 4-9-15,1 0-19 0,0 4-25 0,0 6-27 16,-6 2-25-16,0-1-26 0,-1 3-27 0,0 5-20 16,1-1-21-16,0-1-27 0,-1 3-44 15,0-2-56-15,1 0-66 0,-1-3-79 0,1 0-91 16,-7-4-90-16,7-1-82 0,-1-2-88 0,-6-5-112 15,6-6-26-15,-6-1 34 0,7-3 64 0,6-4 88 16</inkml:trace>
  <inkml:trace contextRef="#ctx0" brushRef="#br2" timeOffset="25296.9">23453 8624 370 0,'0'-4'483'0,"6"0"69"0,-6 4 42 0,0-3-34 16,6 3-59-16,-6 0-47 0,0 0-39 0,7 0-32 16,6 3-42-16,-7-3-59 0,7 0-71 0,1 4-62 15,5-4-50-15,0 4-42 0,14-8-36 16,-7 4-57-16,7-4-77 0,-1 4-96 0,1-3-105 16,-7 3-104-16,6-3-129 0,-13-3-160 0,1 3-44 15,6 0 31-15,-6-1 72 0,-1-3 92 16,1 7 132-16</inkml:trace>
  <inkml:trace contextRef="#ctx0" brushRef="#br2" timeOffset="25665.65">24435 8557 351 0,'40'0'405'0,"-1"-3"27"15,6-1-26-15,-12 1-92 0,6-5-108 0,0 5-76 16,-6-8-42-16,-1 3-21 0,1 1-16 0,-7-4-2 16,-14 0-9-16,2 0-3 0,-1-3 3 15,-13-2 6-15,-13 2 14 0,-1-4 10 0,-5-1 29 16,-7 1 35-16,-6-1 37 0,-1 2 41 0,1 1 43 16,-1-2 44-16,1 7 38 0,5-3 27 0,1 3 20 15,6 3 10-15,1-3-20 0,6 8-30 16,7-1-29-16,-7 8-26 0,13 3-19 15,-6 5-22-15,6 2-1 0,6 7-1 0,-6 6-5 0,13 1-65 16,-7 6-176-16,1 6 0 0,6 1 0 16,-1 10 0-16,-4 0 0 0,4 8 0 0,1-1 0 15,-6 9 0-15,6-2 0 0,-7 4 0 0,8 1 0 16,-8 0 0-16,7-4 0 0,0-8 0 0,6-3 0 16,-5-3 0-16,-8-9 0 0,7-2-631 15,0-8-392-15,0-4-175 0,-6-7-74 0,-1-7 71 16,1-8 159-16,-1-2 208 0,-6-5 205 0</inkml:trace>
  <inkml:trace contextRef="#ctx0" brushRef="#br2" timeOffset="25905.59">24625 8927 38 0,'-14'-17'448'15,"8"-1"104"-15,-14 2 80 0,14 1 38 16,-7 5-57-16,6-1-93 0,-6 0-89 15,13 3-79-15,0 1-66 0,0 3-62 0,13 1-68 0,0-1-58 16,7 4-47-16,6 0-22 0,0 4-19 16,6-4-20-16,1 3-25 0,-1 1-35 0,1 3-55 15,-1-3-69-15,2 3-79 0,-9 1-73 0,1-5-88 16,-6 1-119-16,-7-4-90 0,0 0-7 16,6-4 42-16,-5 1 63 0,-2-1 96 0</inkml:trace>
  <inkml:trace contextRef="#ctx0" brushRef="#br2" timeOffset="26185.19">25374 8664 41 0,'-7'0'408'0,"7"-4"73"0,-7 4 55 0,1 4 7 16,-1-4-54-16,1 7-68 0,-8 0-52 15,2 1-19-15,6 3-13 0,-1 0-29 0,0 3-43 16,7 1-52-16,0-1-56 0,0 5-51 0,7-4-43 16,0 3-35-16,5-3-37 0,2-1-55 15,-8 1-72-15,7-4-91 0,7 0-98 0,-8-4-99 16,2-3-112-16,-2-1-132 0,8-3-25 0,-1-3 40 15,1-5 70-15,13 1 95 0</inkml:trace>
  <inkml:trace contextRef="#ctx0" brushRef="#br2" timeOffset="26548.24">25680 8708 48 0,'-7'-8'386'0,"7"-3"62"16,-7 0 46-16,1 4-11 0,6 0-69 0,-6 0-82 15,6 3-48-15,-7 4-14 0,7 0-5 16,0 4-14-16,0 3-22 0,7 0-23 0,-7 4-34 15,6 0-38-15,0 0-32 0,1 4-24 0,6 3-16 16,-13 1-15-16,6-1-10 0,1 0-9 16,-7 0-9-16,7 1-7 15,-7-1-5-15,6-4-6 0,-6 1-3 0,0-3-2 0,0-2 1 0,0-2-3 16,0-4-2-16,-6-1 1 0,-1-3-2 16,0-3 0-16,1-5-4 0,6-2 3 0,-6-2 2 15,-1-3 4-15,7-3 3 0,0 0 3 0,0-1 12 16,0-3 18-16,0 4 23 0,7-4 29 0,-1 4 32 15,7-1 36-15,-6 1 26 0,6 7 15 0,0-4 5 16,-7 8-8-16,7 4-2 0,1-1-5 16,-2 4-11-16,1 0-9 0,0 4-14 0,0 3-13 15,-7 4-27-15,8 3-30 0,-1 1-27 0,0 0-38 16,0 3-65-16,0 1-69 0,-6-5-105 16,-1 4-124-16,0 1-129 0,-6-5-113 0,0 1-81 15,7-4-90-15,-7 0-85 0,7-4 23 0,-7 0 81 16,6-3 101-16,7-4 114 0</inkml:trace>
  <inkml:trace contextRef="#ctx0" brushRef="#br2" timeOffset="26726.56">26012 8803 229 0,'0'0'462'0,"6"0"78"0,-6 0 68 15,7 0-16-15,-1 0-57 0,-6 0-57 0,6 0-46 16,8 0-38-16,-2 0-46 0,2 0-65 0,5 4-72 15,1-4-59-15,-7 0-61 0,6 0-65 0,-6 0-89 16,1 0-109-16,6 0-120 0,-14 0-130 16,6 0-140-16,-5 0-171 0,0-4-44 0,-1 0 39 15,1 4 84-15,5-4 101 0</inkml:trace>
  <inkml:trace contextRef="#ctx0" brushRef="#br2" timeOffset="27032.15">26467 8682 265 0,'7'-4'429'0,"0"-3"51"0,5 3 20 0,-5-3-65 0,6 4-101 15,0-1-92-15,0 0-62 0,6 4-44 16,1 0-33-16,-7 0-33 0,7 4-26 0,0 0-15 16,-8 3-11-16,2 0-6 0,-8 0-2 0,-12 4 2 15,6 0 10-15,-7 4 11 0,-6-4 17 0,-1 8 22 16,2-4 23-16,-1 2 32 0,0-2 25 0,0 3 31 15,-7-3 26-15,14 3 19 0,-1-7 19 16,1 4 7-16,6-4-5 0,0 1-16 0,6-2-24 16,-6-2-40-16,0-1-42 0,7-4-40 0,-1-3-40 15,8 4-60-15,5-8-88 0,7 1-99 16,6-1-115-16,-5-3-114 0,5-1-107 0,-6-2-102 16,7-2-102-16,-13 1-25 0,5 0 51 0,1 0 80 15,0 0 97-15,0 4 126 0</inkml:trace>
  <inkml:trace contextRef="#ctx0" brushRef="#br2" timeOffset="27262.27">26852 8594 258 0,'6'-7'443'0,"1"3"62"16,6-3 44-16,-7 3-25 0,7 4-50 0,7 0-30 15,0 4 5-15,-1 3 23 0,7 4 16 0,0-1-1 16,-6 6-21-16,-1-1-27 0,1 7-16 0,0-1-49 15,-14 5-49-15,7 0-53 0,-13 4-53 16,0-5-54-16,0 4-81 0,-13-3-76 0,-1-5-121 16,2 6-194-16,-8-5-254 0,-6-5-299 0,7-2-250 15,-1 4-97-15,7-9 23 0,0-2 141 16,6 3 225-16,-5-4 287 0</inkml:trace>
  <inkml:trace contextRef="#ctx0" brushRef="#br3" timeOffset="39172.54">26546 8466 363 0,'-20'8'417'16,"1"-5"30"-16,-7 4-10 0,6 1-93 0,-6 3-91 15,-1 0-69-15,9 7-36 0,-9 4-17 0,1 0-5 16,0 3-1-16,1 9-6 0,-1-5 13 16,-7 7 24-16,1 6 22 0,-2-3 18 0,2 1 10 15,-1 4 7-15,0-3-2 0,7-5-5 0,7 1-8 16,13-1-6-16,6-6-3 0,0-4 1 0,13-1 13 16,7-7 5-16,12 1 3 0,13-8-5 15,8-4-13-15,5-7-28 0,7 0-36 0,0-4-35 16,0-6-31-16,7-5-26 0,-6-4-13 0,-9-2-7 15,2-1-6-15,-6-4-3 0,-7-3-1 16,-8-1 1-16,-11-3-5 0,-8 1-1 0,0-2-2 16,-12 1-2-16,-14-3-8 0,1-1 0 0,-14 4 2 15,-6-4-2-15,-6 4-4 0,-1 1-20 16,-6 7-35-16,0-2-76 0,-7 5-97 0,7 0-112 16,1 8-107-16,-2-5-82 0,7 8-51 0,7 4-43 15,1 3-52-15,5 4-25 0,6 0 38 0,2 0 63 16,6 8 74-16,6-1 105 0</inkml:trace>
  <inkml:trace contextRef="#ctx0" brushRef="#br3" timeOffset="39521.58">26781 8616 144 0,'-8'0'432'16,"8"-3"72"-16,-6 3 53 0,6-3-33 16,0-3-80-16,0 3-89 0,14 0-67 0,5-1-47 15,0 0-33-15,14 1-28 0,6-5-33 16,7 1-35-16,13 4-32 0,-8-5-21 0,14 1-16 0,0 0-17 15,1-1-11-15,5 1-5 0,1 0-2 0,-7-1-5 16,0 1-2-16,-7 0 1 0,-5-1 0 16,-7 1-3-16,-1 0-18 0,-12 0-35 0,-7-1-55 15,0 0-70-15,-7 4-77 0,-6-3-97 0,-6 4-121 16,-7-1-114-16,0-3-24 0,0 3 28 16,-7 1 56-16,1 3 87 0</inkml:trace>
  <inkml:trace contextRef="#ctx0" brushRef="#br3" timeOffset="39778.61">27809 8363 293 0,'0'-4'402'0,"0"-2"40"0,0 2-19 16,0-3-76-16,0 3-92 0,7 0-78 0,-1 4-51 0,7-3-28 15,0 3-19-15,7 3-14 16,0-3-15-16,5 4-13 0,1 3-8 0,7 1-4 0,-7-2-1 15,0 9 7-15,0-4 13 0,-7 4 15 0,-5 0 19 16,-14-4 21-16,0 7 21 16,-14-4 13-16,2 2 6 0,-8 2-7 0,1-4-16 0,-7 5-24 15,-1-8-24-15,1 0-31 0,7-1-45 0,-1-2-55 16,1 3-66-16,6-4-72 0,-1-3-93 16,14-1-129-16,0-3-129 0,-6-3-39 0,12-1 18 0,2-3 46 15,11 3 79-15</inkml:trace>
  <inkml:trace contextRef="#ctx0" brushRef="#br3" timeOffset="40156.4">28480 8283 87 0,'19'-8'437'0,"-5"2"81"0,-2-2 61 0,2 0 12 0,5 5-64 15,1-1-74-15,0 1-56 0,5 3-33 16,1-4-22-16,0 4-28 0,1 0-47 0,5 4-55 16,1-1-52-16,-7 1-42 0,6 3-37 0,-12 5-31 15,-1-2-20-15,-5 1-10 0,-8 3-4 16,-6 6 5-16,-6-6 15 0,-8 4 34 0,-5 0 45 16,-7 1 49-16,-7-1 52 0,7 0 45 0,-6 0 41 15,-1 1 26-15,7-1 13 0,0-3 3 0,6 0-3 16,7-4-252-16,1 3-89 0,18-6 0 0,7 2 0 15,0-6 0-15,6 4 0 0,7-5 0 16,7-3 0-16,6 0 0 0,0-3 0 0,0-1 0 16,0 0 0-16,1-3 0 0,-1 3 0 0,-1 1 0 15,1-5 0-15,-6 5 0 0,-7-1 0 16,-6-3 0-16,-7 3 0 0,0-3-886 0,-7 3-486 0,1-3-66 16,-7 3 64-16,-7 0 180 0,7-3 245 15,-6 3 271-15</inkml:trace>
  <inkml:trace contextRef="#ctx0" brushRef="#br2" timeOffset="51074.81">4910 10100 122 0,'0'4'407'0,"0"-4"61"0,7 0 54 16,-7 3-8-16,0-3-62 0,0 0-44 16,0 4-21-16,-7-4-1 0,7 0 11 15,0 4 3-15,0-1-10 0,7-3-21 0,-1 4-21 16,7-4-20-16,1 3-31 0,-2-3-41 15,14 0-43-15,-6 4-47 0,13-4-40 16,-1-4-41-16,1 4-32 0,6-3-24 0,-7 3-19 16,7-4-4-16,-7-3-7 0,1 3-2 0,-7-3 8 15,0 0-5-15,-6-4-2 0,-1 3-3 0,-12-3 0 16,0-3-1-16,-7-1-8 0,-7 0 5 0,0-3 1 16,-12 0-1-16,6-4 2 0,-13 3 2 0,6-6-1 15,-6 2 0-15,-6 2 0 0,6 3 4 0,-1-1 4 16,-5 1 4-16,-1 3 1 0,1 1 5 15,6 6 2-15,-1 1 0 0,-5 7 0 16,7 4-2-16,-1 10 2 0,-7 5 6 16,7 10 10-16,6 4 12 0,1 11 14 0,5 7 20 15,8 4 14-15,-8 11 11 0,8 3 10 16,6 4-1-16,0 12-13 0,0-4-18 16,6 3-20-16,8 0-29 0,-1-3-60 0,0-4-86 15,6-4-130-15,1-7-167 0,0-4-187 16,-1-7-169-16,7-8-150 0,-6-2-140 0,-14-9 9 15,1-2 106-15,-14-13 155 0,1-3 162 16,0-6 181-16</inkml:trace>
  <inkml:trace contextRef="#ctx0" brushRef="#br2" timeOffset="51299.59">4885 10767 175 0,'6'-12'475'0,"0"9"72"16,0-5 56-16,8 5-3 0,-1-5-95 15,7 5-104-15,-2-4-76 0,15 3-50 16,-1-3-47-16,8-1-52 0,5 5-59 0,1-5-48 0,6 5-38 16,-6-1-43-16,6-3-52 0,-6 3-69 0,-8 0-81 15,-5 1-88-15,-1-1-106 0,-12-3-126 0,-7 7-87 16,-6-7-4-16,-7 7 43 0,0-4 67 0,-7 0 103 15</inkml:trace>
  <inkml:trace contextRef="#ctx0" brushRef="#br2" timeOffset="51598.15">5926 10550 165 0,'7'-3'447'0,"6"-5"70"0,-13 5 51 0,6-1-23 16,-6-3-84-16,-6 3-71 0,6 4-46 0,-13-3-26 16,6 3-16-16,0 0-18 0,7 0-23 15,0 3-25-15,0 5-15 0,0-1-5 0,-6 4 7 0,0 7 2 16,-8 4-23-16,2-1-8 0,-1 6-21 16,-1-5-24-16,2 7-38 0,5 0-33 0,7-3-8 15,0 3-30-15,0-3-22 0,7 3-25 0,5-7-30 16,-5 0-55-16,13-4-81 0,-8 1-107 0,8-8-114 15,-7-4-109-15,7 0-82 0,0-3-71 0,-2-8-65 16,-4-3-40-16,-8 0 39 0,1-4 78 0,6 1 87 16,0-6 113-16</inkml:trace>
  <inkml:trace contextRef="#ctx0" brushRef="#br2" timeOffset="51981.47">6239 10605 14 0,'0'-7'363'0,"0"3"67"16,-7 4 43-16,7 0-29 0,-6 0-68 0,6 4-83 15,0 3-63-15,0 0-39 0,6 1-23 0,-6 3-15 16,7 4-15-16,-1-1-15 0,7 5-11 0,1-1-8 16,-8 0-2-16,7 0 3 0,-7 1-3 0,-6-1-1 15,0 1-6-15,0-1-11 0,-6 0-5 0,6-3-9 16,0-4-1-16,0 0-17 0,-7 0 11 0,1-4 21 16,6 0 11-16,-6-3 11 0,-2-4 3 0,2 0 7 15,-7-7-16-15,13-1-25 0,-6-3-16 0,6 0-16 16,6-7-9-16,-6 4-3 0,7-8 1 15,-1 0 5-15,0-1 5 0,2 1 12 0,-2 1 15 16,0-1 15-16,1 3 12 0,6-2 8 0,-6 6 4 16,5-3-5-16,2 6-9 0,-8-2-15 0,7 3-11 15,0 4-12-15,0 3-5 0,0 4 5 0,6 0 19 16,-5 4 3-16,-1 3 2 0,0 4-1 0,0 3-9 16,-1 1-11-16,2 4-27 0,-8 2-7 0,1 1-9 15,-1 0-5-15,1 4-5 0,-1-1-8 0,-12 1-6 16,-1-4-14-16,7 0-32 0,-6 0-98 0,6-4-124 15,0 1-144-15,0-4-131 0,0-8-115 0,0 1-129 16,0-1-92-16,0-7 26 0,6-4 93 16,-6-3 107-16,13-4 113 0</inkml:trace>
  <inkml:trace contextRef="#ctx0" brushRef="#br2" timeOffset="52207.67">6584 10573 311 0,'6'-8'435'0,"1"1"46"0,-1 3-3 15,8 0-60-15,-2 4-79 0,8 0-56 0,0 0-30 16,5 8-9-16,1-5 5 0,1 5 2 16,5 3-7-16,1 0-14 0,6 3-10 0,-6 1-6 0,6 4-4 15,-7-1-2-15,1 4 2 0,-7 0 3 0,-7 0-2 16,-5 4-11-16,-8-1-23 0,-6-3-30 0,0 4-37 16,-6-1-38-16,-8-3-30 0,8 0-26 15,-7 1-21-15,-1-6-37 0,2 1-52 0,-2-3-85 16,2 4-116-16,-8-8-122 0,13-4-112 0,1 0-120 15,0-7-145-15,0 0-43 0,6-7 49 0,6 3 91 16,0-7 102-16,7 4 143 0</inkml:trace>
  <inkml:trace contextRef="#ctx0" brushRef="#br2" timeOffset="52591.52">7535 10814 379 0,'0'8'458'0,"0"-5"50"0,6-3-9 16,1 0-71-16,-1 0-90 0,8 0-63 0,-2 0-46 0,8-3-32 16,-1 3-24-16,1-4-25 0,6 0-38 15,0 4-40-15,7-3-30 0,-7-1-26 0,-1 4-25 0,9 0-33 16,-9-4-44-16,-5 4-52 0,0 0-59 15,-8 0-72-15,8-3-85 0,-13 3-115 0,-7 0-55 16,0 0 0-16,0 0 31 0,0 0 61 16</inkml:trace>
  <inkml:trace contextRef="#ctx0" brushRef="#br2" timeOffset="52775.46">7404 10935 222 0,'0'4'435'0,"0"0"55"15,0-1 29-15,7 0-63 0,6 2-110 0,7-5-95 16,6 3-68-16,7-3-50 0,5 0-32 0,1 0-32 16,0-3-41-16,1 3-48 0,-1-5-50 0,-1 2-57 15,-5 0-72-15,0-1-100 0,-7 0-139 16,-6-3-54-16,-1 3-5 0,-6-3 25 0,0 4 60 0</inkml:trace>
  <inkml:trace contextRef="#ctx0" brushRef="#br2" timeOffset="54543.54">9619 10620 183 0,'7'-3'381'0,"-1"3"48"0,-6-5 3 16,6 1-50-16,1 1-59 0,-7 0-65 0,6-1-28 0,-6 0 0 15,0 1 13-15,0 3 19 0,-6-4 5 16,-1 0 6-16,1 1 0 0,-7 3-6 0,0-4-9 16,-1 4-15-16,-5 4-20 0,0-4-22 0,-8 3-29 15,2 5-29-15,5-5-21 0,0 8-20 0,-6-4-10 16,14 9-3-16,-8-2-2 0,1 1 0 0,5 7-8 15,2-4-5-15,-2 4-11 0,8 0-12 0,6 0-14 16,0-4-9-16,0 1-10 0,0-1-4 0,6-3-4 16,1-1-6-16,6 1-3 0,-1-4-1 0,2 0 2 15,6-8-1-15,-1 6 1 0,1-9 1 0,-1 0-2 16,1-9-1-16,-1 2-6 0,8 0 2 0,-8-8 3 16,0 0-6-16,-6-3 7 0,1 0 4 15,5 3 1-15,-12-3 1 0,-1-1-2 0,0 1 6 16,1 4 0-16,-7-5 0 0,0 5 7 0,0-1 7 0,0 4 8 15,0 4 2-15,-7-4-2 0,1 7-4 16,6 1-6-16,-6 3-6 0,6 3-7 0,-7 5-5 16,7-1 0-16,0 7 0 0,0 1-1 0,0 3-3 15,0 1 0-15,0 2-3 0,-7 2-5 0,1-1-18 16,0 3-49-16,-2 1-88 0,8-4-116 0,0 0-131 16,8 0-130-16,-8-4-111 0,6 1-95 0,0-1-98 15,-6-4 12-15,7-3 81 0,0 0 103 16,-1-3 114-16</inkml:trace>
  <inkml:trace contextRef="#ctx0" brushRef="#br2" timeOffset="55059.21">10088 10682 30 0,'7'0'382'0,"-7"0"72"16,6 0 48-16,-6 0-14 0,0 0-81 0,6 0-90 0,0 0-58 15,-6 0-35-15,8 0-16 0,4-3-2 16,1 3-16-16,7-4-24 0,0 0-28 0,6 1-31 16,-1-1-29-16,1-3-28 0,1 0-14 0,-1-4-10 15,0 3-10-15,0-3-6 0,-7-4-3 0,1 1-3 16,-7-1 11-16,0 0 3 0,-6 1 7 0,-7-4 10 16,-7 2 13-16,1-1 14 0,-14-1 2 15,0-2 14-15,-6 6 17 0,7-4 17 0,-13 3 17 16,5 4 14-16,1 0 23 0,0 0 16 0,7 8-2 15,-1-5-12-15,8 8-20 0,-2 0-13 0,8 4-16 16,-1 7-7-16,7 4 1 0,0 7 19 16,0-1 15-16,7 13 13 0,-1 2 5 0,0 4-3 0,8 8-3 15,-8 4-18-15,0 2-15 0,1 5-24 16,0 0-24-16,-1-1-24 0,1 1-22 16,-7 3-19-16,6 1-22 0,-6-5-44 0,0 0-79 0,0 5-86 15,0-8-98-15,0 4-128 0,0-8-131 16,0-4-107-16,6-6-85 0,2-5-111 0,-8-10-44 15,6-4 55-15,0-11 103 0,0-4 124 0,8 0 151 16</inkml:trace>
  <inkml:trace contextRef="#ctx0" brushRef="#br2" timeOffset="55311.9">10042 11064 301 0,'0'-8'459'16,"0"0"59"-16,0 2 26 0,6-2-57 0,8 4-78 0,-1-3-49 16,7 7-31-16,-2-7-18 0,15 7-15 0,-7-4-21 15,14 0-39-15,-7 1-54 0,5 3-50 16,-5-4-38-16,6 4-30 0,-7 0-25 16,8-4-37-16,-8 4-51 0,-13 0-78 0,8 0-94 0,-14 0-99 15,0 0-101-15,-7 0-124 0,0-3-128 0,2 3-18 16,-8-3 44-16,0-2 70 0,6 2 93 15</inkml:trace>
  <inkml:trace contextRef="#ctx0" brushRef="#br2" timeOffset="55542.62">10823 10854 98 0,'-6'-11'399'0,"0"4"65"15,-1-4 51-15,1 4-39 0,-7 3-76 16,6-3-80-16,1 7-58 0,6-4-40 0,-6 4-18 15,6 4 10-15,-8 3-4 0,8 1-12 0,-6-1-4 16,0 7 2-16,6 1-10 0,6 0-38 16,0 3-17-16,-6 1-23 0,8-1-20 0,-2 3-23 15,0-2-28-15,1-1-15 0,6 1-46 0,-7-5-56 16,7 1-83-16,-7-3-89 0,2-2-81 0,4-2-75 16,2-5-70-16,5-3-74 15,-6 0-69-15,6-3 10 0,-5-5 48 0,-2 0 63 0,8-3 89 16</inkml:trace>
  <inkml:trace contextRef="#ctx0" brushRef="#br2" timeOffset="55885.53">11091 10836 261 0,'-7'-11'432'0,"7"0"52"15,-6 0 13-15,6 8-60 0,-14-5-93 0,8 8-74 16,0 0-48-16,0 0-19 0,6 8-11 16,-8-1-2-16,8 0-9 0,0 4-16 0,0 4-17 15,0-1-12-15,0 5-10 0,0-1-15 0,8 1-12 16,-2 2-14-16,0-3-14 0,7 5-18 0,0-4-14 15,0-5-14-15,-6 4-10 0,6-4-7 0,-7 2-4 16,1-5-2-16,-7-1-1 0,7-3-2 16,-7 1 3-16,0-4 5 0,0-4-2 0,0 0-1 15,-7-4-1-15,7-4-1 0,-7-2-5 0,7-1-4 16,-6-1-1-16,0-2 3 0,-1-4-4 0,7-1 6 16,-7 1 4-16,7-4 4 0,0 0 2 15,0 1 3-15,7 3 4 0,-7-2 0 0,13 2 0 16,-7 3-1-16,1 5-2 0,6 2 2 0,0 5 5 15,0 3 5-15,0 0 0 0,1 7 5 16,-2 4 1-16,-6 0-4 0,8 3-6 0,-1 5-9 16,-7-4-5-16,0 3-27 0,8 4-49 0,-14-7-75 15,6 3-92-15,-6 1-97 0,6-9-122 0,1 5-139 16,-7-5-95-16,7-2 0 0,-14 0 51 16,7-4 75-16,13-4 114 0</inkml:trace>
  <inkml:trace contextRef="#ctx0" brushRef="#br2" timeOffset="56056.8">11488 11001 375 0,'6'0'538'0,"-6"-4"76"0,7 4 64 0,-7 0-60 15,7 4-104-15,6-4-87 0,-1-4-77 0,8 4-58 16,6 0-55-16,-6-3-61 0,13 3-74 16,-7-3-83-16,6 3-85 0,-13-5-93 0,8 5-90 15,-8 0-87-15,0-3-85 0,-5 3-102 0,-1 0-113 16,-7-4-12-16,1 0 36 0,-1 1 58 15,7-1 84-15</inkml:trace>
  <inkml:trace contextRef="#ctx0" brushRef="#br2" timeOffset="56528.12">12165 10847 315 0,'-6'0'436'0,"-7"-4"56"0,-6 4 1 16,-1 4-53-16,0-4-69 0,1 4-68 0,-1-1-50 0,1 1-34 15,5 3-25-15,2 1-32 0,-2-1-39 16,2-3-36-16,5 3-27 0,0-2-21 0,1 1-16 16,6-2-13-16,6-4-10 0,1 4-7 0,0-4-8 15,-1-4-9-15,14 0-7 0,-8-2-4 0,8-3 2 16,-1 2 3-16,7-4 8 0,-6 0 8 16,0 0 9-16,-7 0 16 0,7 0 15 0,-1 0 17 15,-6 0 18-15,0 4 23 0,-7 0 19 0,-6-1 10 16,8 5 5-16,-2-1-1 0,0 0-2 0,0 4 8 15,1 4 3-15,0 0-1 0,-1 3-2 16,1 4-2-16,5 0-15 0,2 4-22 0,-8-1-27 16,7 4-18-16,0 4-16 0,-6 1-12 0,6-1-8 15,0 0-7-15,-7-1-10 0,0 1-27 0,2 0-35 16,-2 0-39-16,0-4-41 0,-6-2-35 16,-6 1-27-16,6-2-6 0,-6-4 13 0,-2 0 25 15,-4-3 32-15,6-1 35 0,-8 1 35 0,1-5 32 16,7 0 35-16,-8 1 32 0,2-4 33 15,6 0 39-15,-8-4 44 0,1 1 45 0,7 3 49 16,6-3 39-16,-7-5 28 0,7 8 15 0,0-4-6 16,0-3-19-16,13 3-38 0,0 1-47 15,1-1-49-15,4-3-44 0,2 3-43 0,7 0-48 16,-1 1-72-16,-1-1-99 0,-5 0-134 0,6 0-141 16,7 1-133-16,-7-4-145 0,-7 3-159 0,1 1-19 15,-1-5 68-15,0 5 108 0,-5-4 121 0,5-2 155 16</inkml:trace>
  <inkml:trace contextRef="#ctx0" brushRef="#br2" timeOffset="56765.8">12804 10774 289 0,'13'-11'478'0,"6"3"66"0,0 2 47 0,-5 1-46 0,12 5-86 15,7 0-66-15,-7 5-43 0,6-2-26 16,7 8-24-16,-6 0-40 0,-1 4-51 0,1 3-48 15,-7 4-44-15,0 3-25 0,0 1-15 0,-13 0-5 16,-7 7 3-16,-6-4-3 0,0 0-5 0,-6 4-10 16,-7-3-16-16,-7-1-28 0,8 0-20 15,-8-3-43-15,7-1-71 0,6-2-100 0,-6-5-112 16,7-3-110-16,6-1-158 0,-13-6-149 0,13-1-30 16,0-7 44-16,13-4 85 0,6-3 109 0</inkml:trace>
  <inkml:trace contextRef="#ctx0" brushRef="#br2" timeOffset="57030.59">14054 10733 39 0,'7'-3'429'0,"-1"-1"80"16,7 1 54-16,-7 3 20 0,2 3-74 0,-2 1-92 15,-6 7-66-15,6 3-44 0,7 5-30 0,-6-1-39 16,-1 8-50-16,7 3-57 0,1 0-50 16,-8 1-39-16,7-1-48 0,-6 4-56 0,5-4-73 15,1 4-81-15,-6-7-83 0,0 3-103 0,-1-7-127 16,0 0-100-16,-6-4-9 0,-6-3 37 16,6-4 62-16,0-4 97 0</inkml:trace>
  <inkml:trace contextRef="#ctx0" brushRef="#br2" timeOffset="57192.03">14009 11016 229 0,'-7'-4'511'0,"0"0"95"0,1 1 70 0,-1 3-20 0,7-4-119 16,7 4-120-16,-1 0-109 0,8-4-88 16,6 4-71-16,5 0-72 0,7-3-87 0,1 3-93 15,0 0-91-15,0-3-90 0,-1 3-106 0,1-5-131 16,-1 5-91-16,-13-3-8 0,7-1 38 0,1-3 62 15,-1-1 98-15</inkml:trace>
  <inkml:trace contextRef="#ctx0" brushRef="#br2" timeOffset="57570.75">14654 10723 256 0,'0'-19'447'0,"0"5"61"0,0 3 38 16,0 0-45-16,-7 0-84 0,7 4-69 15,0-1-48-15,0 5-24 0,0 3-10 0,7 3-17 16,-1 5-16-16,0 6-11 0,8 1-6 0,5 3-10 16,1 8-22-16,-1 0-24 0,0 3-24 15,1 4-29-15,-7-1-30 0,7 1-22 16,-8 1-20-16,2-1-9 0,5-4-12 0,-6 0-6 16,-6 0-4-16,5-3-3 0,2-4-2 0,-8-4-1 15,1-3 3-15,-7 0 1 0,6-8 4 0,-6 1 0 16,0-5 2-16,-6-3 5 0,6-3 11 0,-7-5 7 15,7 1 5-15,-6-8 6 0,6 4 8 0,0-8 4 16,6 2-3-16,1 1-4 0,6-2-2 0,0 0-4 16,7 3-8-16,-1 1-10 0,1-1-10 15,-1 4-7-15,8 0-7 0,-8 8-5 0,0-1-2 16,0 8-6-16,1-1 1 0,-7 5 0 0,-13 2 2 16,0 5 1-16,-6 0 0 0,-13 3-3 0,5 4-6 15,-12-3-16-15,7 2-32 0,-1 1-47 16,0-3-65-16,1-1-76 0,6 0-90 0,-6-3-87 15,12-5-75-15,0 2-84 0,1-8-127 0,6-4-21 16,6-4 44-16,8-4 76 0,12 1 91 16</inkml:trace>
  <inkml:trace contextRef="#ctx0" brushRef="#br2" timeOffset="57814.18">15643 10770 386 0,'0'-7'476'0,"0"-1"61"0,0 5 12 0,-6 0-56 16,-8 6-66-16,2 0-29 0,6 5 0 0,-8 3 23 16,8 0 20-16,6 7 16 0,-7 4-10 15,1 0-33-15,6 4-29 0,0 3-52 0,0 0-49 16,6 4-55-16,1-3-53 0,5 2-45 0,2-2-58 16,6-1-36-16,-1-3-51 0,1 0-68 0,6-5-94 15,-7 1-112-15,7-3-107 0,6-4-117 16,1 2-96-16,-7-5-81 0,7-5-80 0,-14-3-72 15,0-4 12-15,-5-4 71 0,-1-3 98 0,6-5 122 16</inkml:trace>
  <inkml:trace contextRef="#ctx0" brushRef="#br2" timeOffset="58192.23">16197 11012 130 0,'6'0'434'0,"8"0"78"0,-2 0 61 15,1-4-14-15,1-3-57 0,-2 3-56 0,8-7-35 16,-7 4-18-16,13-8-10 0,-6 5-12 0,-1-5-26 16,1-3-34-16,-8-1-33 0,2 4-25 0,-2-7-21 15,-4 4-24-15,-8 0-21 0,0 0-24 16,-14-1-20-16,8 1-26 0,-8-1-18 0,2 5-7 15,-1-1-6-15,-1 4-7 0,-4 4-6 0,4 0-6 16,1 7-7-16,0 0-12 0,6 3-14 16,-5 8-13-16,5 4-5 0,0-1-5 0,7 9 2 15,0 2 2-15,7 8 9 0,0-4 10 0,-1 8 8 16,0 3 8-16,1 1 3 0,6-1-3 0,0 1-8 16,-7-1-12-16,2 0-13 0,-2 3-14 0,0-2-24 15,-6-4-48-15,0 0-88 0,0-2-131 16,-6-1-160-16,0-5-173 0,6-3-146 0,0-8-138 15,0 4-120-15,-8-7 22 0,8-4 104 16,0 0 146-16,8-7 149 0,-2-1 174 0</inkml:trace>
  <inkml:trace contextRef="#ctx0" brushRef="#br2" timeOffset="58447.48">16217 11107 295 0,'0'0'460'16,"6"0"60"-16,-6 0 34 0,6 0-43 15,1 0-76-15,-1 0-48 0,8 4-30 0,-8-4-24 16,14 0-30-16,-8 0-44 0,2-4-63 0,11 4-66 16,-5 0-61-16,0-3-59 0,5 3-59 0,1-4-65 15,1 0-69-15,-1 4-69 0,0-3-64 16,-7-1-53-16,7 4-62 0,-12-4-89 0,-2 0-53 15,2 4 6-15,-1-7 35 0,-7 4 56 0,8-1 92 16</inkml:trace>
  <inkml:trace contextRef="#ctx0" brushRef="#br2" timeOffset="59110.27">17076 10906 234 0,'-7'0'440'0,"1"0"59"0,0 4 31 0,-8 3-50 16,-5 0-86-16,6 8-62 0,6 0-35 0,-5 3-16 15,4 4-6-15,2 0-16 0,0 4-32 0,12-4-46 16,0 3-47-16,2 1-46 0,11 0-47 0,-6-5-55 15,6 2-65-15,-5-5-75 0,-2-4-79 16,8 0-74-16,-7-2-71 0,7-5-78 16,0 1-82-16,-8-8-47 0,1-4 15 0,0 0 43 15,6-7 66-15,-5-3 101 0</inkml:trace>
  <inkml:trace contextRef="#ctx0" brushRef="#br2" timeOffset="59434.16">17284 10983 109 0,'0'-11'392'0,"0"3"57"0,0 5 37 15,0-4-41-15,7 7-68 0,0 0-70 0,5 3-47 16,2 4-24-16,-8 4-13 0,7 5-20 0,1-6-26 16,-8 8-30-16,6 0-28 0,-5-2-22 15,6 2-18-15,0 4-15 0,-7-8-14 0,8 5-13 16,-8-4-14-16,1-1-12 0,0-3-4 0,-1-1-4 16,-6-1 1-16,0-2-1 0,0-3 1 0,0-4 1 15,0 0-2-15,-6-4-2 0,6-3-1 0,-7-5 1 16,7 5 0-16,-7-8 2 0,7 1 4 15,-6-1 4-15,6-3 10 0,0-1 17 0,6 1 15 16,1-1 21-16,6 1 18 0,-7 4 20 0,14-1 17 16,-7 5 7-16,0-2 7 0,6 5 4 15,1 7 3-15,-7-4 5 0,7 8-1 0,6 3 2 16,-13 0-7-16,7 4-15 0,-2 4-21 0,2 3-30 16,-7 0-35-16,1 5-42 0,-2-1-67 15,-6-4-105-15,2 4-137 0,-8-4-141 0,6-3-130 16,0-1-149-16,-6 2-143 0,0-9-6 0,7 0 78 15,-1 0 110-15,8-3 125 0</inkml:trace>
  <inkml:trace contextRef="#ctx0" brushRef="#br2" timeOffset="59604.92">18073 11089 87 0,'19'-4'428'0,"-6"0"84"0,-6 4 61 16,12-3-9-16,-6-1-77 0,1 4-107 0,-2-3-91 15,8 3-75-15,-7-4-64 0,-1 4-66 0,2 0-76 16,-1-3-87-16,0 3-84 0,-7 0-95 0,14-4-116 16,-13 4-148-16,-1-4-54 0,0 1 9 15,8 3 42-15,-8-5 72 0</inkml:trace>
  <inkml:trace contextRef="#ctx0" brushRef="#br2" timeOffset="59864.03">18424 11005 46 0,'14'-4'390'0,"-8"0"73"0,7-2 47 16,6 1-25-16,-6 2-73 0,13-5-95 16,-6 5-74-16,6-1-50 0,7 0-39 0,-7 1-32 15,-1 3-25-15,1 0-27 0,-6 3-24 0,7 5-20 16,-9-1-7-16,-4 0 0 0,-1 4 2 16,-7 0 8-16,1 4 11 0,-7-1 29 0,0 5 30 15,-7-4 30-15,1 3 28 0,-1-3 24 0,1-1 17 16,0 1-8-16,-2-4-15 0,8 0-23 0,8 0-30 15,-2 3-33-15,0-6-28 0,7 0-31 0,7-5-41 16,6 1-55-16,-6-1-71 0,5 1-91 16,1-8-94-16,1 1-88 0,-1-4-95 0,0-4-111 15,0-1-70-15,-7-3 17 0,1 4 56 0,0-3 77 16,-1-4 108-16</inkml:trace>
  <inkml:trace contextRef="#ctx0" brushRef="#br2" timeOffset="60079.52">19050 10843 278 0,'13'-7'452'0,"6"4"63"0,0 3 42 16,8 0-35-16,-1 3-63 0,6 1-32 0,1 7 3 15,-1 3 20-15,-6 1 23 0,1 4 6 0,-1 6-15 16,-1-3-34-16,-5 7-43 0,0 1-48 0,-7-1-49 16,-7 1-52-16,-6-1-51 0,0 0-47 0,-6 7-42 15,-1 2-49-15,-5-3-64 0,-2 6-116 16,1-8-192-16,-7-3-234 0,8-5-258 0,5-7-246 15,-12-3-104-15,5-4 26 0,-11-7 145 16,25-4 210-16,-20-4 246 0</inkml:trace>
  <inkml:trace contextRef="#ctx0" brushRef="#br2" timeOffset="61210.25">20228 10814 186 0,'7'-3'390'0,"-7"-1"52"0,6 4 8 0,0-4-53 15,2 4-79-15,4 4-62 0,2 0-29 0,5 3-4 16,1 4 11-16,-1 3 12 0,13 5 15 16,-6 6-3-16,7 2-7 0,-7 2-6 0,0 0-11 15,0 4-20-15,-6-1-31 0,-7 2-41 16,0-1-34-16,-6 0-43 0,-7-4-46 0,6 4-72 15,-6-7-98-15,-6 3-115 0,6-7-133 0,-7 0-165 16,-6-8-179-16,7 0-51 0,-1-2 35 0,7-8 85 16,7-4 116-16</inkml:trace>
  <inkml:trace contextRef="#ctx0" brushRef="#br2" timeOffset="61474.68">21486 10822 85 0,'12'0'401'0,"-5"0"60"0,-1 3 40 15,7 5-32-15,0 2-103 0,-6 5-102 0,6 3-71 16,0 5-43-16,-6 2-30 0,5 5-28 15,-5-1-23-15,-1 4-32 0,1-1-44 0,0 1-51 16,5-3-60-16,2 0-91 0,-8-5-140 0,0 5-117 16,1-9-46-16,-7 1 0 0,13-3 32 15,0-5 81-15</inkml:trace>
  <inkml:trace contextRef="#ctx0" brushRef="#br2" timeOffset="61690.18">21544 11071 240 0,'19'-4'456'0,"-5"1"65"0,11-1 57 0,-5 4-45 0,6-4-89 16,7 4-69-16,-1 0-54 0,1-3-40 16,-1 3-45-16,7 0-49 0,1 0-54 15,-1-5-65-15,-1 5-68 0,-5 0-78 0,7 0-83 16,-8 0-86-16,7-2-104 0,-6 2-131 0,-7 0-123 15,-7-4-27-15,1-1 29 0,-1 5 56 0,8-3 91 16</inkml:trace>
  <inkml:trace contextRef="#ctx0" brushRef="#br2" timeOffset="62372.56">23328 10939 94 0,'-19'0'416'0,"-1"4"79"0,-6-1 62 0,1 5-5 15,-2-1-60-15,1 4-67 0,0 3-49 16,6 5-35-16,1-1-25 0,13 5-26 0,6-2-40 15,6 1-51-15,13 4-48 0,7 3-44 0,7-7-51 16,7 4-63-16,-1-8-74 0,6-3-85 16,7 3-96-16,0-3-102 0,0-5-120 0,0 1-150 15,-6-7-72-15,6-4 9 0,0 0 58 0,-7-4 81 16,1-3 122-16</inkml:trace>
  <inkml:trace contextRef="#ctx0" brushRef="#br2" timeOffset="62797.45">24293 11104 58 0,'18'-4'387'0,"2"-3"69"0,0-5 52 0,-7 2-18 0,7-5-63 16,-1 1-68-16,-6-2-40 0,0-2-20 15,0-4-7-15,-6 0-5 0,-1 1-12 0,-6-1-17 0,0-3-10 16,-6-2-6-16,-1 1-2 0,-6 5 13 0,0-1 6 16,0 3 14-16,0 5 7 0,0-1-5 0,0 7-11 15,7 1-32-15,-8 3-28 0,8 4-31 16,-1 4-29-16,-5 8-23 0,12 2-11 15,0 8-6-15,0 0 1 0,12 7-3 0,1 4-7 0,1 4-43 16,5 3-52-16,0 0 0 0,1 0 0 16,-1 5 0-16,1-1 0 0,0-1 0 0,-1 2 0 15,-6-5 0-15,6 0 0 0,-5 0 0 0,-8-3-96 16,1-4-193-16,-1 0-137 0,-6-4-147 0,0-6-119 16,7-2-82-16,-7-2-59 0,0-1-45 0,-7-7-5 15,7 0 78-15,0-7 106 0,-13-1 111 16,13-3 127-16</inkml:trace>
  <inkml:trace contextRef="#ctx0" brushRef="#br2" timeOffset="62997.15">24410 11261 271 0,'-14'-11'453'16,"8"-3"78"-16,6 3 48 0,6 0-25 15,1 3-48-15,6 1-30 0,0-4-17 0,13 3-10 16,-6-3-30-16,12 4-39 0,1 0-72 0,-1-1-86 15,7 2-79-15,-6-2-84 0,-1 4-85 0,8-3-104 16,-7 0-111-16,-1 3-120 0,7 0-125 0,-7-3-128 16,-5 3-153-16,-8 4-31 0,0-3 47 15,1 3 90-15,-1 3 107 0,7-3 139 0</inkml:trace>
  <inkml:trace contextRef="#ctx0" brushRef="#br2" timeOffset="63237.41">25270 11001 350 0,'0'-7'446'0,"0"7"63"0,-8-3 2 0,8 3-40 16,-6 3-47-16,-6 0-23 0,-2 5-7 0,1-1 9 16,0 7 10-16,13 2 1 0,0 2-22 15,-7 0-47-15,7 4-54 0,-6 0-57 0,0 3-58 16,6-3-57-16,6 5-51 0,0-2-51 0,1-3-69 15,0 0-94-15,12-4-116 0,-5 0-118 0,4-7-104 16,2 0-86-16,7-3-53 0,-9-4-49 16,2-4-34-16,0 0 32 0,-1-4 65 0,1-4 77 15,0-3 89-15</inkml:trace>
  <inkml:trace contextRef="#ctx0" brushRef="#br2" timeOffset="63596.23">25477 11071 267 0,'0'-15'416'0,"0"5"61"0,7-2 13 0,0 4-52 15,-7 5-67-15,6-1-54 0,-6 1-28 0,0 6-19 16,7 1-17-16,-1 3-17 0,1 5-26 16,6-1-34-16,-7 0-36 0,0 3-32 0,2 4-29 15,-2-3-18-15,0 3-15 0,1-3-22 0,-1 3-9 16,-6 0-8-16,7-2-2 0,-7-2-7 16,0 1 1-16,0-4 6 0,0 0 5 0,0-8 8 15,-7 1 8-15,7 0 8 0,-6-4-1 0,-1-4 5 16,-5 0-4-16,4-3-7 0,8-5-1 0,0-2 0 15,0 0 8-15,8-1 14 0,4-4 22 16,1 1 25-16,0-4 26 0,6 4 29 0,-5 0 25 16,-1-4 18-16,0 7 7 0,0 1 0 0,0 2-5 15,6 1-10-15,-5 4-10 0,-1 0-13 0,0 7-12 16,6 0-13-16,1 7-14 0,-7 0-16 16,6 4-21-16,-6 5-25 0,-7 2-20 0,8-1-22 15,-1 6-20-15,-6 2-44 0,-1-3-64 0,0 0-97 16,-6-3-128-16,7-1-141 0,-7-3-124 0,6 3-87 15,-6-7-57-15,0 3-27 0,0-3-31 16,0-7 37-16,0 4 79 0,0-8 88 0,0 0 103 16,7 0 114-16</inkml:trace>
  <inkml:trace contextRef="#ctx0" brushRef="#br2" timeOffset="63837.8">26077 11155 205 0,'19'0'398'16,"1"0"59"-16,-7-4 13 0,6 0-41 0,1 4-62 15,-1-3-65-15,-5 0-50 0,12-5-42 0,-7 8-36 16,1-4-46-16,6-3-40 0,-7 7-54 0,7-4-62 15,-6 1-67-15,-1 3-71 0,-5-4-90 16,-2 0-132-16,-6 4-116 0,2-3-38 0,-2 3 13 16,-6-4 45-16,6 0 82 0</inkml:trace>
  <inkml:trace contextRef="#ctx0" brushRef="#br2" timeOffset="64232.42">26591 10964 264 0,'13'-7'441'0,"0"4"69"15,1-5 36-15,-2 1-30 0,-5-1-57 16,6 5-53-16,-6-1-46 0,12 1-44 0,-6-1-47 16,0 1-51-16,0 3-62 0,0-4-55 0,7 4-41 15,0 4-24-15,-1-4-16 0,-6 3-18 16,0 4-15-16,7-3-17 0,-8 3-19 0,-5-3-15 0,6 3-5 15,-7 1-1-15,1-1 6 0,-7 4 12 16,6-4 13-16,-6 0 11 0,0 4 10 0,-6-3 8 16,6-1 5-16,0 0 5 0,0 0 9 0,0 1 12 15,0 4 14-15,0-5 30 0,6 0 16 16,8 0 11-16,-2 4 13 0,2-4 15 0,5 1 14 0,1-1 1 16,6 0 14-16,0 1 9 0,-1-1 5 15,1 4-5-15,-6-3-33 0,0 2-8 0,-1 1-13 16,-5 0-13-16,-2 1-16 0,-5-1-16 15,-7-4 3-15,0 0-26 0,0 0-20 0,-7 1-30 16,-5-2-52-16,5-1-81 0,-12 2-110 0,5-3-116 16,1-4-114-16,1 3-110 0,-2-6-111 0,-6 3-85 15,8-4 21-15,5 0 72 0,7-4 91 16,0 2 117-16</inkml:trace>
  <inkml:trace contextRef="#ctx0" brushRef="#br2" timeOffset="64446.3">27243 10931 107 0,'0'-14'457'0,"6"3"100"0,-6 4 70 0,0-1 21 0,0 4-59 0,0 1-64 16,7 6-41-16,-1 1-36 0,8 4-25 0,-8 3-45 15,13 0-51-15,-6 7-61 0,0 0-67 0,7 0-56 16,0 4-42-16,-1 4-26 0,-6-1-24 0,6-2-21 16,-13 2-17-16,2 1-11 0,-2-1-12 15,-6-3-27-15,-6 5-48 0,-2-9-64 0,2-1-81 16,0 2-94-16,-7-4-101 0,0-4-91 0,-6-4-104 15,5 1-139-15,2-8-34 0,-8 0 37 16,13-4 76-16,1 0 100 0,6-3 139 0</inkml:trace>
  <inkml:trace contextRef="#ctx0" brushRef="#br2" timeOffset="65010.05">28448 10755 284 0,'12'-3'481'0,"-5"6"82"16,0-3 81-16,-1 8-18 0,7 3-68 0,-7 0-37 15,8 7-21-15,-2 1-16 0,-5 2-23 0,6 5-45 16,-6 1-58-16,-7 1-65 0,6 5-69 16,-6 1-62-16,7-2-60 0,-7-2-59 15,0 2-81-15,0-2-124 0,0-4-149 0,0-1-153 0,7-3-148 16,-14-4-161-16,7-3-144 0,-7 0 0 0,7-4 86 16,0 0 120-16,0-8 132 0</inkml:trace>
  <inkml:trace contextRef="#ctx0" brushRef="#br2" timeOffset="65203.14">28363 11111 324 0,'-6'-7'538'0,"-1"3"107"0,7 0 91 16,-7 4-35-16,7-3-100 0,7-1-97 0,0 4-100 0,5-4-90 15,14 4-86-15,1 0-81 0,-1 0-82 0,6 0-91 16,1 0-106-16,-1 0-110 0,1 0-106 15,-1 0-108-15,-5 0-123 0,-1 0-120 0,0 0-11 0,-7-4 48 16,7 4 74-16,-6-7 101 0</inkml:trace>
  <inkml:trace contextRef="#ctx0" brushRef="#br2" timeOffset="65448.94">29190 11169 373 0,'6'4'558'0,"1"3"92"0,-1-7 67 16,1 5-61-16,0-2-135 0,-7 1-125 0,6-4-110 16,-6 0-88-16,6 4-91 0,-6-4-106 0,8 0-119 15,-8 0-119-15,6 0-124 0,-6 0-157 0,0 0-131 16,6-4-28-16,0 4 35 0,8-4 71 15,-1 1 102-15</inkml:trace>
  <inkml:trace contextRef="#ctx0" brushRef="#br2" timeOffset="65567.7">29541 11166 217 0,'0'3'429'0,"0"1"61"0,0-1 37 0,0 1-61 0,0-4-104 15,0 0-95-15,0 0-85 0,0 0-76 16,0 0-76-16,0 0-86 0,7-4-109 15,0 4-137-15,-1-3-145 0,1-1-62 0,13 1-8 16,-2-5 30-16,9 1 71 0</inkml:trace>
  <inkml:trace contextRef="#ctx0" brushRef="#br2" timeOffset="65699.45">30044 11126 41 0,'12'3'384'15,"1"1"64"-15,-13-4 41 0,7 0-30 0,-7 0-100 0,-7 0-131 16,7 4-116-16,0-4-119 0,7-4-143 0,-1 4-183 15,-6-7-95-15,7 3-41 0,-1-3 1 0,0-1 40 16</inkml:trace>
  <inkml:trace contextRef="#ctx0" brushRef="#br2" timeOffset="65947.27">30622 10719 315 0,'0'-4'526'0,"-6"1"89"0,6 3 74 15,6 3-20-15,2 1-95 0,-2 3-80 0,0 4-65 16,7 4-47-16,-6 3-46 0,6 1-55 0,-1 6-62 16,2 1-57-16,-1 3-40 0,-6 1-39 0,6 2-28 15,-7 1-28-15,0 0-27 0,-6 0-50 16,0 1-82-16,-6-2-121 0,6 1-133 0,-6-7-141 15,-1-1-170-15,1 1-130 0,-1-7-14 0,-6-5 70 16,7-3 107-16,-2-3 130 0</inkml:trace>
  <inkml:trace contextRef="#ctx0" brushRef="#br2" timeOffset="66137.17">30407 11053 269 0,'-6'-7'579'15,"0"3"107"-15,6-4 74 0,6 4-11 0,8 0-117 16,11 1-122-16,1-1-122 0,14 4-88 16,-1-3-63-16,0 3-64 0,13 0-90 0,-7 0-127 15,8 0-137-15,-1 0-140 0,-7 0-143 0,1 0-177 16,-13-4-133-16,-1 0-16 0,-6 4 56 16,-7-3 96-16,8-1 121 0</inkml:trace>
  <inkml:trace contextRef="#ctx0" brushRef="#br2" timeOffset="68801.75">10524 12126 189 0,'-6'3'245'0,"6"-3"11"16,0 4 5-16,0 0-12 0,0-4-21 0,0 0-30 15,0 3-34-15,-7-3-35 0,7 0-36 0,0 0-20 16,0 0-14-16,0 0-7 0,0 0-3 0,0 0-5 15,0 0-5-15,0 0-6 0,0 0-6 16,0 0-3-16,0 4-5 0,0-4-1 16,0 0-1-16,0 4-12 0,0-4 9 0,0 0 11 15,0 0 11-15,0 0 8 0,0 0 10 0,0 0 19 16,0 0-1-16,0 3-3 0,0-3-2 0,0 0-4 16,0 0-9-16,0 0-6 0,0 0-7 0,0 0-10 15,0 0-10-15,0 0-7 0,0 0-9 16,0 0-2-16,0 0-2 0,-6 0 1 0,6 0 4 15,0 0 2-15,0 0 2 0,0 0-1 0,0 0 0 16,0 0-2-16,0 0-8 0,-7 0 7 16,7 4 4-16,0-4 3 0,-6 0 2 0,6 0 0 15,0 0 10-15,0 0-4 0,0 0 2 0,0 0 2 16,0 0 3-16,0 0 3 0,0 0-1 16,0 0-3-16,0 0-13 0,0 0-25 0,0 0-41 0,-7 0-57 15,0 0-63-15,7 0-96 0,0-4-137 16,-6 4-104-16,0-3-29 0,6-1 16 0,0 4 42 15,12-4 86-15</inkml:trace>
  <inkml:trace contextRef="#ctx0" brushRef="#br2" timeOffset="69870.23">10505 12166 212 0,'-7'0'250'0,"7"4"-6"16,-6-4-20-16,-8 3-29 0,8-3-30 0,6 0-25 16,-6 4-25-16,6-4-25 0,0 0-18 0,0 0-18 15,0 0-12-15,0 3-6 0,0-3-5 16,0 0-1-16,0 5-3 0,0-5-1 0,6 0-1 16,-6 0-2-16,0 0 0 0,0 3-2 0,0-3 6 15,0 0 0-15,0 0-1 0,0 0-4 16,0 0-1-16,0 0-5 0,0 0-6 0,0 0-2 15,0 0-5-15,0 0-3 0,0 0-5 0,0 0-6 16,0 0-14-16,6-3-20 0,-6 3-45 16,7 0-56-16,0-5-73 0,-7 5-89 0,0 0-46 15,0 0-12-15,0-7 29 0,6 7 49 0</inkml:trace>
  <inkml:trace contextRef="#ctx0" brushRef="#br2" timeOffset="70844.32">10466 12207 30 0,'0'0'239'15,"0"0"29"-15,0 0 14 0,0-4-5 0,0 0-20 16,0 1-38-16,-7-2-38 0,7-1-44 0,0 1-35 16,0-2-27-16,7 0-14 0,-7 3-7 0,6-3 1 15,-6 0 2-15,0 3 1 0,6 0 0 16,-6 1 1-16,0-1-1 0,0 4-2 0,-6 0-3 16,0 0-5-16,-1 4-2 0,-6-1-1 0,0 5 6 15,7-1 3-15,-1 0 3 0,0 4 6 16,1 1 3-16,0 2 2 0,-2-3-4 0,8 4-1 0,0-4-3 15,0 0-5-15,0 0-4 0,8-4-5 16,-2 0 1-16,7 1-5 0,0-5 0 16,0 1-1-16,0 0-5 0,6-8-7 0,1 0-9 15,-7 1-5-15,7-5-5 0,0-3-2 0,-8 4-4 16,1-4 2-16,0 0 1 0,-6 0 0 16,-1 0 5-16,0 0 1 0,-6 0 3 0,-6 3-4 0,0 1 3 15,-7-4 3-15,6 8-4 0,-12-1-1 16,13 0-2-16,-8 4 1 0,1 0-4 0,0 0-3 15,7 4-2-15,-7 3-1 0,6 1-2 0,0-1 1 16,1 4 0-16,6-3 1 0,0 3 2 0,0-1 2 16,0-2 2-16,6 3 4 0,-6-4 4 15,7 0 3-15,0-3 3 0,-1 3 4 0,1-3 5 16,-1-4-3-16,1 4 5 0,-1-4 2 0,1-4-1 16,-1 0-5-16,0 1-3 0,2-5 1 15,-2 1-6-15,0 0-3 0,-6-1-1 0,0 1 1 16,0 0-2-16,0 0-1 0,-6 3-4 0,0-3 0 15,-2 2-2-15,2 2-3 0,0 0-2 0,-7 3-3 16,6 0-4-16,1 0 0 0,-1 3 0 16,1 0-1-16,-8 2 0 0,14-2 2 15,0 5 3-15,0-5-1 0,0 1-1 0,7 3-1 0,0-3 0 16,-1-1 0-16,1 1-2 0,-1-4 0 0,1 0 4 16,-1 0 0-16,1-4 2 0,-1 1 2 15,0-1 0-15,2 0 2 0,-2-3-1 0,0 4-2 16,-6-5-3-16,0 5-16 0,-6-2-35 0,6-1-55 15,-6-2-71-15,6 4-81 0,-8 1-109 16,8-1-155-16,-6 0-95 0,6 1-17 0,0 3 35 16,6 0 60-16,8 0 102 0</inkml:trace>
  <inkml:trace contextRef="#ctx0" brushRef="#br2" timeOffset="71742.16">11632 12115 236 0,'-8'-4'387'0,"2"0"53"0,-7-3-11 0,7 4-44 16,-7-5-52-16,6 5-41 0,-13-1-10 0,8-3 13 15,-8 7 18-15,1-8 26 0,-1 5 13 0,0 3 19 16,-5-4-24-16,-1 8-16 0,0-1-7 0,6 5-11 16,1 3-9-16,-7 0-30 0,6 7 1 15,0 0-10-15,7 4-12 0,7 3-16 0,0 2-19 16,6 2-22-16,6 0-28 0,0 0-27 0,7 0-50 15,13 5-91-15,-6-9 0 0,12 4 0 16,7-7 0-16,7-3 0 0,6-1-195 0,0-3-253 16,0-4-231-16,14-4-249 0,-1-7-221 0,0-3-61 15,0-5 62-15,7-2 158 0,5-6 210 16,-5 2 250-16</inkml:trace>
  <inkml:trace contextRef="#ctx0" brushRef="#br2" timeOffset="72609.39">12289 12357 120 0,'-12'-7'375'0,"-8"3"58"15,7 0 19-15,-1 0-44 0,2 1-70 0,6 3-79 16,-2 0-51-16,-4 0-27 0,-2 7-11 15,8 1 2-15,-1 2-2 0,7 1-1 0,0 8-4 16,0-5-7-16,0 9-11 0,0-6-10 0,7 5-14 16,-7 1-19-16,6-5-22 0,8 4-20 15,-8-4-17-15,0-3-25 0,8 0-8 0,-2-5-17 16,-5-3 1-16,6 1 0 0,6-8 6 16,-5 0 1-16,-2-4-11 0,2-3-1 0,-1-4-16 0,7-4-14 15,-8 1-20-15,-6-1-1 0,8-4-1 16,-8 2 1-16,1-1 2 0,-1-5 2 0,-6 5 0 15,0-1-10-15,0 5-12 0,0-1-16 0,-6 4-22 16,6 0-29-16,-7 4-29 0,1 3-29 16,6 1-46-16,0 3-69 0,0 0-100 0,6 3-60 15,1 1-10-15,-1 3 18 0,1-7 53 0</inkml:trace>
  <inkml:trace contextRef="#ctx0" brushRef="#br2" timeOffset="72980.3">12556 12353 242 0,'-7'-3'403'0,"1"-1"47"0,0 0-15 16,-1 0-63-16,1 4-88 0,6 0-80 0,-7 4-48 0,7 4-28 15,0-1-1-15,7 7-7 0,-7-3-4 0,6 4-8 16,1 3-7-16,-1-3-2 0,0 3-2 0,1 0 0 16,0 1-1-16,5-4 3 0,-4-1 0 0,-2 1-2 15,0-4 4-15,1 0 7 0,-1-3 8 16,-6-5 26-16,0 0-6 0,0 1-6 0,0-8-10 15,-6 1-12-15,-1-5-12 0,7 1-32 16,-6-8 0-16,6 5 7 0,0-5 5 0,0-3 4 16,0-1 4-16,6 1-2 0,7-1-9 0,-6 1-12 15,6 4-6-15,-1-5-6 0,8 8-5 0,-6-3-1 16,-1 7 2-16,-1-1 8 0,-5 4 5 16,6 4 6-16,0 4 0 0,-6 4-6 0,-1-1-3 15,-6 3-15-15,7 5-33 0,-7 0-48 0,0 3-65 16,0-3-83-16,0 3-84 0,0 0-76 0,6 1-57 15,-6-4-35-15,13-1-6 0,-6 1 17 0,5-4 9 16,2-4-3-16,5-7-14 0,7 0-36 16,-6 0-14-16,6-7 22 0,0 3 50 0,0-3 73 15</inkml:trace>
  <inkml:trace contextRef="#ctx0" brushRef="#br2" timeOffset="73245.67">13064 12411 12 0,'0'-14'314'0,"-6"-1"73"0,-1 4 30 15,-6 0-14-15,0 1-37 0,1 2-51 0,-2 1-56 16,-12 0-41-16,7 2-20 0,5 5-8 0,2 0-6 15,5 9-11-15,0-6-16 0,7 8-18 16,7-4-24-16,0 7-23 0,5 1-19 0,2-4-15 16,-2 4-16-16,8-1-13 0,-1 5-10 0,-5-5-9 15,5 5-4-15,1-4-2 0,-8-1-2 16,2 0 1-16,-1 1 1 0,0 0-3 0,-7-3 6 0,1-2 2 16,-1 1 9-16,-6 0 9 0,-6-4 6 15,-1-3 9-15,1 3-5 0,-7-4-13 16,0-3-25-16,-1 4-45 0,-5-8-61 0,6 4-76 0,-6-3-83 15,5-4-112-15,2-4-142 0,-2 4-95 16,14-4-13-16,0 0 34 0,20-4 64 0,0 0 108 16</inkml:trace>
  <inkml:trace contextRef="#ctx0" brushRef="#br2" timeOffset="73387.84">13305 12291 201 0,'0'-8'450'0,"0"8"73"0,0 0 56 16,0 4-38-16,0 3-76 0,0 4-70 15,0 0-50-15,0 8-41 0,0 3-34 16,0 0-38-16,6 3-44 0,1 1-51 0,0 3-42 0,-1 1-33 16,7-2-32-16,-7 2-34 0,2-4-52 0,-2-1-51 15,0 5-63-15,0-1-65 0,2-3-52 16,-8-4-48-16,6-4-46 0,-6-4-66 0,0-3-85 16,0-3-24-16,-6-8 18 0,6 0 42 0,-8-4 69 15</inkml:trace>
  <inkml:trace contextRef="#ctx0" brushRef="#br2" timeOffset="73533.89">13234 12605 214 0,'0'-11'476'0,"6"4"84"16,-6-3 66-16,6 6-23 0,-6-4-76 0,7 5-74 15,6 0-63-15,0-2-59 0,1 2-54 16,4-1-60-16,2 4-79 0,7-4-95 0,5 1-105 16,-6 3-109-16,-1-4-108 0,2 4-117 15,-7-4-140-15,-1 1-136 0,0-1-31 0,8 1 35 16,-1-2 72-16,13 2 101 0</inkml:trace>
  <inkml:trace contextRef="#ctx0" brushRef="#br2" timeOffset="73760.85">14236 12225 64 0,'-6'-22'420'0,"-7"4"87"0,6-1 70 16,-6 8 14-16,-6 0-52 0,0 7-55 0,-8 4-20 0,8 4 1 0,0 3 14 15,-8 8 1-15,14 7-18 0,-6 0-38 0,5 11-50 16,8 4-54-16,6 3-69 0,0 4-44 0,0 0-40 16,6 3-44-16,14 1-51 0,-7 0-73 0,0-1-94 15,14-6-152-15,-8-1-182 0,7-4-178 16,0-3-173-16,0-7-194 0,0 0-67 0,0-8 49 16,7-3 128-16,0-8 154 0,5-3 173 0</inkml:trace>
  <inkml:trace contextRef="#ctx0" brushRef="#br2" timeOffset="74210.7">15031 12621 221 0,'26'-9'454'16,"0"-5"68"-16,-7 0 51 0,1-1-53 0,0-3-101 15,-1-4-88-15,-5-4-73 0,-2-3-55 0,2 3-40 16,-8-7-39-16,-6 0-33 0,0 1-25 0,0-2-6 15,-6 1 7-15,-14 0 20 0,6-3 29 16,-5 7 35-16,0-1 44 0,-8 4 42 0,8 4 41 16,0 4 32-16,0 7 21 0,-8 4 7 0,1 7-7 15,6 4-7-15,1 7-14 0,-1 7-15 0,7 7-11 16,0 5-12-16,7 2-13 0,6 13-258 16,0-1-1-16,0 8 0 0,6 6 0 0,1 0 0 15,6 5 0-15,-7-1 0 0,7 4 0 0,1-4 0 16,-2 4 0-16,-5-4 0 0,0 4 0 0,-1 4 0 15,1-8 0-15,-7-7-485 0,6-4-338 16,-6-4-139-16,0-9-136 0,-6-6-61 0,6-5 73 16,-7-6 146-16,7-7 179 0,0-3 183 0</inkml:trace>
  <inkml:trace contextRef="#ctx0" brushRef="#br2" timeOffset="74418.1">14946 12858 364 0,'0'-14'572'0,"0"-1"99"0,0 1 82 0,0-1-35 16,14 4-84-16,-2 0-86 0,8 0-90 0,6 3-76 15,7 5-69-15,6-1-69 0,0 0-92 0,7 4-92 16,-8 0-98-16,8 0-108 0,-7 0-119 0,0 0-127 16,0 4-116-16,-13-4-132 0,0 4-136 15,-6-4-19-15,5 0 56 0,-5 0 87 0,13 0 110 16</inkml:trace>
  <inkml:trace contextRef="#ctx0" brushRef="#br2" timeOffset="74659.95">15982 12540 34 0,'-6'-11'424'0,"6"4"104"0,-7-1 84 16,-6 1 40-16,0 7-31 0,0 0-37 0,0 4-13 15,-1-1-1-15,2 8 2 0,-1 4-10 16,0-1-27-16,0 5-59 0,-1 2-69 0,8 6-78 16,6-2-71-16,-6 1-63 0,6 3-66 15,0-3-52-15,6 3-57 0,-6 0-66 0,6-3-88 0,8-4-119 16,-8 0-146-16,7-4-168 0,0-3-145 0,6-3-116 16,1-6-106-16,0-3-64 0,13-3 58 15,-7-3 123-15,6 0 136 0,7-5 146 0</inkml:trace>
  <inkml:trace contextRef="#ctx0" brushRef="#br2" timeOffset="75046.56">16262 12639 16 0,'-6'-18'382'0,"6"6"82"0,0 1 60 0,0 0-4 0,0 4-49 16,0 4-59-16,0 3-34 0,0 0-14 16,6 3-3-16,-6 8 8 0,6-4 1 0,8 4-22 15,-8 4-25-15,0 0-23 0,1 3-27 0,0 0-32 16,-7 1-30-16,0-1-23 0,0 4-32 15,0-4-30-15,0 1-21 0,-7-1-20 0,7 0-19 16,-7-7-14-16,7 4-14 0,-6-8-6 0,6 0-7 16,0 1-7-16,-6-5-4 0,6-3-3 15,-7-3-4-15,0-5-7 0,7 1-5 16,-6-4-1-16,6-3-3 0,0-1 0 0,6-7 2 0,-6 3 2 16,14-3 6-16,-8-3 6 0,0 3 10 0,8-4 10 15,-1 1 14-15,-1 2 16 0,2 1 21 0,-2 5 21 16,2 2 21-16,-8 0 9 0,13 8 4 15,-5-1 1-15,-8 5-4 0,8 3-121 0,-8 7-9 16,7 4 0-16,7 1 0 0,-8 6 0 0,2-1 0 16,-2 5 0-16,-5 1 0 0,-1-1 0 0,1 0 0 15,0 3-7-15,-1-3-490 0,0 0-152 16,-6 0-120-16,8-3-77 0,-8-1-46 0,6-3-32 16,-6-5 20-16,6 1 92 0,-6 0 113 0,13-7 115 15,0 0 133-15</inkml:trace>
  <inkml:trace contextRef="#ctx0" brushRef="#br2" timeOffset="75200.42">16763 12826 100 0,'0'0'431'0,"7"0"94"0,0 0 79 15,-7 0 9-15,0 0-36 0,0 0-40 0,6 0-30 16,-6 0-16-16,6-4-14 0,8 4-31 16,-8 0-56-16,7-4-80 0,0 4-76 0,6-3-79 15,-5 3-88-15,-8 0-95 0,14-4-111 0,-7 4-136 16,-7-4-148-16,14 4-151 0,-14-3-170 15,1-1-139-15,6 0-14 0,6 1 67 0,1-5 112 16,6 5 138-16</inkml:trace>
  <inkml:trace contextRef="#ctx0" brushRef="#br2" timeOffset="75454">17310 12514 170 0,'0'-7'491'0,"7"0"103"16,-7 3 84-16,0 0 18 0,7 4-44 15,-1 4-49-15,1 0-45 0,-1 3-40 0,8 0-44 16,-2 8-58-16,1 3-78 0,0 0-89 0,0 4-77 16,1 0-59-16,5 4-40 0,-6 0-39 0,0-1-44 15,0 1-51-15,-6-1-70 0,5 0-91 0,2-2-98 16,-8-1-92-16,0-3-74 0,-6-5-51 15,0-3-19-15,0 0-3 0,0-7-2 0,0-1-8 16,0-3-10-16,0-3 29 0,0-5 51 0,7-3 73 16,6 0 92-16</inkml:trace>
  <inkml:trace contextRef="#ctx0" brushRef="#br2" timeOffset="75699.02">17629 12715 161 0,'8'-21'363'0,"4"-1"61"0,-6 3 8 16,8 5-45-16,-8-4-50 0,-6 2-55 0,7 5-49 15,-7 4-34-15,6-3-22 0,-6 6-10 0,0 0-6 16,-6 8-6-16,6 0 3 0,-7 3 10 15,1 0 19-15,-8 4 27 0,2 3 34 0,6 2 34 16,-8-2 29-16,8 1 31 0,-7 3 25 0,6 0 19 16,0 0 1-16,-5-3-9 0,6-1-19 15,6 1-27-15,-8-3-32 0,8-1-37 0,8 0-232 16,-8 0-31-16,6-4 0 0,6-3 0 0,-5 3 0 16,6-3 0-16,6-1 0 0,1 1 0 0,6-4 0 15,1 0 0-15,-9 0 0 0,9-4 0 0,-1 4-187 16,0-3-389-16,7-1-127 0,-1 0-89 15,1 1-60-15,5-5-49 0,-11 5-48 0,5-5 59 16,1-3 110-16,-7 4 117 0,6 0 125 0</inkml:trace>
  <inkml:trace contextRef="#ctx0" brushRef="#br2" timeOffset="75915.6">18170 12598 38 0,'0'-7'425'0,"0"-4"99"16,7 0 75-16,-1 4 23 0,7-1-37 15,0 5-48-15,1 3-27 0,5 0 0 0,0 0-18 16,8 8-18-16,-8-2-26 0,0 6-40 0,8 5-50 16,-7 1-57-16,-8 9-26 0,8-2-29 0,-14 5-33 15,1-1-42-15,-1 0-43 0,-6 1-37 16,-6 3-37-16,-1-8-52 0,1 1-69 0,-14-1-105 16,8-2-146-16,-8-2-191 0,6-2-185 0,-5-8-209 15,-1-4-175-15,1 0-28 0,-1-7 75 0,14 0 152 16,0-3 176-16,12-5 225 0</inkml:trace>
  <inkml:trace contextRef="#ctx0" brushRef="#br2" timeOffset="76392.57">19160 12265 185 0,'26'11'520'0,"7"4"110"16,-1-1 104-16,1 9 62 0,6 2-29 0,7 1-18 15,-7 3-10-15,-1 7-11 0,2 2-22 16,-7-3-45-16,-7 7-73 0,-7 1-200 0,1-3-388 16,-8 1 0-16,-12 3 0 0,-6 0 0 0,0 0 0 15,-8-1 0-15,-11-1 0 0,-1-7-119 0,-13-5-902 16,-7-1-261-16,7-7-90 0,6-8 20 0,7-3 142 16,0-2 263-16,26-9 312 0</inkml:trace>
  <inkml:trace contextRef="#ctx0" brushRef="#br0" timeOffset="83703.39">18085 12397 142 0,'14'-7'414'0,"-1"3"52"0,6 0 27 16,-6-3-42-16,-7-1-98 0,8 1-83 16,-1-3-44-16,-7-2-10 0,7 6 12 0,0-10 8 15,-7 9 7-15,2-4 6 0,-8 0-3 0,0 4-7 16,0-8-1-16,-8 4-9 0,2 0-4 0,-7 0-16 15,-6 4-14-15,0-4-13 0,-8 0-18 0,1-1-12 16,-6 1-18-16,-1 4-14 0,1 0-13 0,-14 3-12 16,1 4-15-16,-2 0-17 0,2-3-16 15,-13 3-15-15,5 0-11 0,2 3-9 0,-8 8-4 16,7 1 0-16,-7 2-3 0,0 4 4 0,-6 8 10 16,6 3 21-16,7 4 16 0,7 4 20 15,-1 7 18-15,13 3 15 0,-5 5 5 0,11 3 11 16,15 3 17-16,5 5 1 0,7-5-8 0,13 1-15 15,13-4-12-15,13-4-28 0,7-3-57 16,13-4-23-16,6-4 0 0,12-6 0 0,2-6 0 16,12-6 0-16,-7-3 0 0,1-8 0 0,6-8 0 15,-6-6 0-15,0-5 0 0,-13-6 0 0,-7-5 0 16,-7-6 0-16,-13-5 0 0,-11-6 0 16,-2-1 0-16,-19-7 0 0,-7-4-10 0,-6-3-52 15,0-5-37-15,-12 2-51 0,-2-1-69 0,-5 4-91 16,6 3-107-16,-6 5-117 0,-1 2-98 0,7 8-80 15,0 4-73-15,6 11-92 0,-5-1 10 16,-2 8 81-16,1 11 104 0,0 4 111 0,7 7 138 0</inkml:trace>
  <inkml:trace contextRef="#ctx0" brushRef="#br0" timeOffset="84131.45">18300 13068 285 0,'14'-4'538'0,"-8"0"88"16,-6 0 57-16,6 4-35 0,1 0-120 0,6 0-80 16,0 4-47-16,7 0-28 0,12 3-16 0,7 4 16 15,7 7-8-15,6 4-45 0,6 4-61 0,1 3-48 16,0-3-42-16,6 6-57 15,0-2-47-15,-6 3-13 0,-1 3 3 0,1 5 1 0,-7-1 2 16,0-3 0-16,-12 0-2 0,-2-4-17 0,-5-4-56 16,-7 0-83-16,-7-7-117 0,-5-3-134 15,-8-8-149-15,0-4-153 0,-6 0-151 0,-6-7-130 16,-7 0 3-16,0-3 74 0,0-1 119 0,7-3 136 16,-1-4 180-16</inkml:trace>
  <inkml:trace contextRef="#ctx0" brushRef="#br0" timeOffset="84452.75">19141 13342 38 0,'0'-3'416'0,"6"-2"80"0,-6 1 50 16,7 2-5-16,-1 2-91 0,0-5-107 0,2 5-85 15,-2 0-61-15,0 5-47 0,1-3-21 16,-1 2-18-16,7 1-23 0,0 2-17 0,7 0-13 15,0 1 1-15,-1 2-10 0,1 1-14 0,6 0-12 16,-7 0-9-16,1 4-6 0,0 3-3 16,-1-3-5-16,-6 4 1 0,-7-1 0 0,7-4 3 15,-13 5 0-15,6-5 1 0,-6 1 2 0,-6-1 0 16,0-3 0-16,-1 0-3 0,-6 0-1 16,0-3 0-16,-7-1-3 0,1 1-9 0,-1-5-29 15,8 5-50-15,-14-8-70 0,12 3-85 0,-5 1-116 16,13-4-171-16,6 0-78 0,-7 0-6 0,7 4 40 15,7-1 68-15,5 1 109 0</inkml:trace>
  <inkml:trace contextRef="#ctx0" brushRef="#br0" timeOffset="84998.57">20274 13302 288 0,'0'-11'486'0,"0"3"73"0,0 5 54 0,0 0-71 15,7-2-122-15,-1 5-102 0,0 0-71 0,1 5-58 16,-1 1-42-16,14 6-34 0,-7 2-32 15,7 5-23-15,-8 3-24 0,2-1-17 0,6 9-11 16,-1-1-3-16,0 0-14 0,-6 1-39 0,-7 3-60 16,2-4-62-16,-2-4-66 0,0 1-81 15,-6-4-93-15,0-3-113 0,-6-5-32 0,0-3 16 0,-8-4 42 16,8-3 67-16</inkml:trace>
  <inkml:trace contextRef="#ctx0" brushRef="#br0" timeOffset="85263.1">20554 13401 240 0,'0'-22'449'0,"-13"4"59"0,7-1 48 0,-1 5-53 16,0-2-98-16,1 2-72 0,6 3-53 0,0 4-39 15,6-1-37-15,8 1-37 0,5 0-42 16,7 3-41-16,6 4-31 0,1 0-17 0,-1 0-6 16,-6 4-4-16,-6-1-2 0,-7 5 0 0,7 0-1 15,-8-2 7-15,-4 6-6 0,-8 2 13 16,0 0 11-16,-8 2 6 0,-4-2 6 0,-8 4-7 15,1-3 3-15,-7 3-19 0,6 1-16 0,-6-5-12 16,7 1-12-16,-1 4-18 0,0-5-34 16,7-3-60-16,1 0-73 0,-2 0-75 0,8 0-74 15,6-4-92-15,0-3-118 0,-6 3-66 0,6-3 7 16,6-1 43-16,0 1 59 0,8 0 98 0</inkml:trace>
  <inkml:trace contextRef="#ctx0" brushRef="#br0" timeOffset="85850.1">20762 13621 281 0,'20'-3'439'0,"-1"-2"47"0,1-2 30 15,0-1-66-15,6 1-89 0,-7-4-56 0,7 0-36 16,0-4-11-16,1 5-13 0,-9-5-4 0,2 0-11 16,0 1-17-16,-7 3-3 0,-1-1 0 15,-4 6 2-15,-8-6-4 0,0 5-6 0,-14 0-11 16,8-1-18-16,-7 5-23 0,-13 3-25 0,0 0-28 15,6 0-26-15,-6 7-18 0,7 0-21 0,-1 0-14 16,7 4-9-16,7 3-4 0,-1 2-5 0,7-1-7 16,0 3 1-16,7-3-1 0,6-1 1 0,-7 4 1 15,8-3-9-15,-8 0-24 0,6 0-47 16,8-1-54-16,0-3-79 0,-7-4-65 0,7 1-59 16,-14-4-41-16,7-1-16 0,0-3 3 0,-6 0 32 15,-1-3 30-15,0-5 40 0,8 1 44 16,-8 0 52-16,7-4 54 0,-6 0 44 0,6-1 43 15,-7-2 40-15,-6-1 33 0,6 0 26 0,-6 4 19 16,0-3 21-16,0-1 12 0,-6 4 9 16,6-3 9-16,0 3 6 0,0 2 5 0,0 3-3 15,0 3-16-15,0-6-13 0,0 9-17 0,-6 0-13 16,6 0-11-16,0 9-8 0,12-6 1 16,-5 3-1-16,0 6-3 0,-1 3-4 0,0 0-12 15,1-1-5-15,0 1-4 0,-7-1-3 0,0 1-2 16,0-4-2-16,0 0 0 0,0 0-1 0,0-3-1 15,0-5 2-15,0 1 1 0,0 0 7 0,0-4 4 16,0 0 15-16,0-4-7 0,0-3-6 16,0-1-3-16,0-3-3 0,6 0 7 0,1-4-1 15,5-3 28-15,2 4 29 0,-2-8 28 0,8 7 21 16,-7-3 21-16,7 3 11 0,-8 0-4 16,2 4-17-16,-1 4-21 0,-6 0-27 0,-1 3-30 15,1 4-26-15,-7 0-13 0,6 4-11 0,7 3-7 16,-6 4-5-16,-1 3-22 0,-6 0-46 0,6 6-70 15,-6-2-79-15,0 0-76 0,0 0-70 16,0 1-47-16,14-5-36 0,-8 1-25 0,7-8-28 16,7 5-30-16,0-5 15 0,-1-3 38 0,0-1 65 15,8-6 86-15</inkml:trace>
  <inkml:trace contextRef="#ctx0" brushRef="#br0" timeOffset="86233.93">21648 13554 112 0,'13'-14'366'0,"0"-4"63"15,-13 3 14-15,0 0-34 0,-13-3-64 0,0 3-69 0,1 4-51 16,-8 0-26-16,6 4-12 0,-11 0 0 15,11 7-5-15,-5 4-7 0,-1-1-15 0,1 4-18 16,6 4-18-16,7 3-18 0,-8 1-16 0,8 4-18 16,-1-1-21-16,7 1-13 0,0-1-12 0,7-4-7 15,-1 5-6-15,8-8-2 0,-2 0 6 16,1-4 13-16,7 1 23 0,0-5 22 0,-1 1 22 16,0-8 34-16,1 1 3 0,-1-5-2 0,1 1-12 15,-7-4-9-15,7-4-6 0,-8 0-21 16,2 1 10-16,-8-1 4 0,7 1 7 0,-6-1 7 15,-7 4 3-15,0 0-2 0,0 0-15 0,0 8-15 16,0-2-19-16,6 1-26 0,1 8-16 16,-1 4-14-16,1 7-2 0,6-1-2 0,-7 5 12 0,1 3 0 15,0 3-4-15,-1 8 2 0,0 4-1 0,1 3 1 16,-7-3-12-16,0-5 5 0,0 2 3 16,0-1-3-16,-13 0 1 0,0-8-2 0,0 0 2 15,-7-2-1-15,1-5 7 0,5 1 6 0,-4-5 5 16,-2-3 3-16,-7-7 1 0,15-1-2 15,-8-3-25-15,0-3-45 0,1-1-71 0,13-7-88 16,-1-3-102-16,0-5-106 0,14 1-87 0,-7-5-53 16,13 2-34-16,0-1-28 0,7-4-24 15,0 4-18-15,-8-3 39 0,14 2 58 0,-7 2 77 0,1-1 102 16</inkml:trace>
  <inkml:trace contextRef="#ctx0" brushRef="#br0" timeOffset="87770.28">21843 13562 57 0,'14'-18'380'0,"-8"3"71"0,0 0 50 16,-6 1-28-16,-6-1-58 0,6 4-65 15,0-4-35-15,0 8-14 0,0 0-8 0,0-1-17 16,0 5-31-16,0 3-44 0,0 0-42 0,6 3-38 16,1 5-24-16,0 2-18 0,6 6-8 15,-1-2-10-15,2 4-15 0,5 1-18 0,-6-1-13 16,0 0-3-16,7 4-5 0,0-4-4 0,-1 2 0 16,-6-6-1-16,0 0-3 0,-1-3 1 15,2-3 2-15,-8-1 3 0,8-4 1 0,-8-3 0 16,1-3 0-16,-1-4-2 0,0-5 1 0,1 2-3 15,0-5 0-15,-7-4 1 0,0 5 5 0,0-5 7 16,0 1 15-16,0 4 24 0,0-1 27 0,0 0 30 16,0 4 25-16,0 0 10 0,0 4-6 0,0 2-21 15,0 2-28-15,0 6-27 0,0-3-29 16,0 9-20-16,6-2-7 0,0 4-4 0,1 4-1 16,0 3-17-16,-1 0-35 0,7 0-50 0,-7 1-63 15,8-5-67-15,-8 5-68 0,0-4-48 16,2-1-23-16,-2-3 1 0,0-4 26 0,7 1 39 15,-6-5 50-15,6-3 54 0,-7-3 52 0,0-1 47 16,8-7 38-16,-8 4 34 0,1-8 29 16,-1 1 26-16,1 0 28 0,-7-6 42 0,0 2 22 15,0 0 27-15,0 0 24 0,0-4 19 0,7 7 12 16,-1 0-3-16,-6 3 5 0,6 6-15 16,-6-2-25-16,7 4-26 0,0 1-25 0,-1-1-26 0,7 8-22 15,-6-1-13-15,6 9-9 0,-7-1-9 16,7 0-10-16,-6 4-5 0,-1 3-8 0,8 0-3 15,-2-3-6-15,-5-1-3 0,-1 1 1 16,1-4 0-16,-7 0 0 0,6-3 6 0,1-1 5 16,-7-3 6-16,-7-4-2 0,1 0-2 0,6 0 2 15,-7-8 7-15,7 2 0 0,-6-3 5 0,6-2 5 16,0-3 14-16,6-1 12 0,-6-3 2 16,7 3 10-16,-1 1 2 0,7-5-3 0,-7 1-10 15,14 4-14-15,0-5-11 0,-7 4-14 0,13 1-12 16,0 3-4-16,7 3-4 0,-1-3-6 15,1 8-5-15,-7-1-3 0,6 0 2 0,-13 8-2 0,1 0 4 16,-6 3 4-16,-8 8 7 0,-6-4 3 16,-6 7-2-16,-8 0 5 0,-6 3-1 0,1 2 1 15,-7-1-1-15,6 0 1 0,-5-4 2 0,5 4-3 16,8 0 0-16,4-3-5 0,2-4 1 0,6-1-1 16,0-6 2-16,6-1 1 0,2 0 1 15,4-7 1-15,14 0 1 0,1-7-2 0,5 0-3 16,1-5-2-16,-1-2 0 0,-6-4 26 0,0-5-19 15,-7 5 1-15,1-8-3 0,-7 5 1 16,1-1 1-16,-14 0-13 0,0-1 42 0,0 5 32 16,0 0 38-16,-8 3 33 0,2 4 23 0,0 4-3 15,-1 0-20-15,7 3-30 0,-6 4-35 0,-1 4-32 16,7 3-23-16,-7 4-13 0,7 4-4 16,7-1-3-16,-7 4 2 0,13 1-7 0,-6 3-25 15,-1-4-46-15,0 4-67 0,8-4-83 0,-2-3-96 16,-5 0-80-16,6-4-58 0,0 0-30 0,1-4 9 15,4-2 34-15,-4-2 55 0,5-3 62 16,1-8 65-16,-8 4 65 0,2-7 56 0,-1 4 49 16,0-8 42-16,-6 1 36 0,-7-4 32 0,6 3 30 15,-6-3 29-15,-6-1 35 0,6 1 31 0,-7 3 34 16,7 1 33-16,-6-1 32 0,-1 8 25 16,7-4 5-16,-7 3-9 0,7 5-29 0,0 3-22 15,0 0-26-15,7 7-16 0,0 0-19 0,-1 5-14 16,1-2-6-16,-1 8-12 0,0 1-19 15,1-1-25-15,6 1-12 0,0 3-11 0,0-4-11 16,0 0-11-16,0 0-10 0,0-3-8 16,-7 1 6-16,-6-10-9 0,8 2 2 0,-8-1 14 0,0-7 12 15,-8 4 8-15,8-8-5 0,-6 0 8 16,0 1 1-16,-1-8-22 0,-6-4-8 0,0 4-6 16,7-8-2-16,-8 1 2 0,14-4 2 0,-6 0 17 15,6 4 12-15,6-4 13 0,1 3 13 16,6 1 11-16,-6 4 10 0,5-1-7 0,2 4-7 15,-2 0-17-15,8 4-14 0,-7 3-15 0,1 4-13 16,4 0-6-16,2 4-6 0,0 3-3 0,-1 0-3 16,1 8-2-16,0 0-7 0,-7 3-27 0,-1 3-45 15,-5 2-59-15,6-8-73 0,1 3-73 16,-2-3-66-16,8-1-47 0,-7 1-21 0,7-4 6 16,-1 0 30-16,0-4 51 0,1-7 58 0,6 0 57 15,-7-4 68-15,1-3 57 0,-1-4 41 16,-5 0 41-16,-2-3 33 0,-5-1 36 0,-7 0 25 15,0-3 24-15,0 2 27 0,-7-2 14 0,-5 4 17 16,-2 3 13-16,2-3 11 0,-8 6 5 0,1 5-2 16,-1-1-6-16,7 8-5 0,-7-1-1 15,1 5-1-15,6 3-5 0,-1 3-3 0,2 0-10 16,5 4-21-16,7-2-30 0,0-1-31 16,0 3-24-16,0-3-21 0,7-5-14 0,-1 1-7 0,8-3 0 15,-2-1 8-15,-5 0 13 0,-1-7 14 0,7 0 10 16,0-3 6-16,-6-8 4 0,6 0-2 15,0 0-5-15,0-4 1 0,0 1 9 0,0-1 9 16,-6 0 8-16,5 3 2 0,-5 3-3 0,0-3-15 16,-1 5-15-16,7 3-17 0,0 4-13 15,0 4-9-15,7-1-8 0,-1 13 0 0,-6-2-1 16,14 4-1-16,-8 4 0 0,0 4 0 0,1 3-1 16,6 0 1-16,-13 5-1 0,7-2-2 15,-14 1 3-15,7 0 1 0,-7 1 2 0,2 2 1 16,-2 1 2-16,-12-8 18 0,-2 0-1 0,2-7 10 15,-7-3 22-15,0-5 17 0,-6-6 15 16,-1-1-6-16,-6-4 5 0,0-6-11 0,7-1-21 0,-8-3-21 16,14-5-17-16,-6 2-14 0,13-5-19 15,-2 1-36-15,2-2-68 0,6-2-100 0,0 1-130 16,6 2-145-16,8-7-134 0,12 3-106 0,-1 1-98 16,2 4-93-16,5-5 30 0,8 4 91 0,-1 4 117 15,6-3 124-15</inkml:trace>
  <inkml:trace contextRef="#ctx0" brushRef="#br0" timeOffset="88004.7">24475 13445 189 0,'6'-18'455'0,"1"-5"81"16,-1 5 75-16,-6 3 3 0,0-3-49 0,0 7-27 16,0-1-12-16,7 5-22 0,-1 4-31 15,-6-1-60-15,0 4-57 0,0 4-68 0,0 4-56 16,7 3-43-16,-7 7-34 0,12 0-18 0,-4 4-33 15,-2 4-38-15,7-1-30 0,0 4-18 0,-7 1-15 16,7 3-34-16,1-4-67 0,-8-3-102 0,0 0-126 16,1-4-134-16,0-4-114 0,-7 0-80 0,6-7-54 15,-6-4-35-15,6 1-17 0,1-8 59 16,-7 0 77-16,0-4 90 0,-7 0 107 0</inkml:trace>
  <inkml:trace contextRef="#ctx0" brushRef="#br0" timeOffset="88569.01">24618 13635 78 0,'-7'-11'422'0,"1"0"97"16,0-4 85-16,-1 4 32 0,0-3-25 0,7 3-39 15,0 0-26-15,7-4-23 0,0 4-39 0,5-3-56 16,2 3-76-16,5 0-93 0,1-1-86 16,6 6-72-16,0-6-32 0,7 1-31 0,-1 0-21 15,7 4-11-15,-7 0 4 0,7-4-7 0,-6 3-41 16,-1 1 16-16,-12 0 10 0,6-1 7 0,-7-3-7 16,1 4 6-16,-6-4 28 0,-8 4-9 15,-6 0-5-15,0-2-2 0,-14 2-3 0,8 7 10 16,-6-3 13-16,-8 3 9 0,7 0 15 0,-7 3 10 15,0 4 12-15,1 5 4 0,6-1-6 0,0 7-5 16,0-3-9-16,6 7 10 0,1 0-21 16,12 0-19-16,1 0-10 0,6 4-8 0,0-4-7 15,0 3-40-15,6-3-25 0,1-4-58 0,6 1-76 16,-7-4-83-16,7-4-85 0,1-4-64 0,5-7-39 16,1 0-4-16,-1-4 26 0,-6-3 44 15,7-3 61-15,-7-6 69 0,-6 1 67 0,-1-3 63 16,-5-4 58-16,-8 0 48 0,0-3 43 15,0-1 38-15,-6 4 43 0,-6 0 46 0,6 4 50 16,-6-1 47-16,-7 1 50 0,6 4 41 0,1 3 30 0,-1 3 4 16,7 0-21-16,0 4-41 0,0 4-56 15,0 4-49-15,0 1-48 0,7 2-27 0,-1 8-22 16,1-1-8-16,0 4-7 0,-1 1 9 16,0 3-29-16,8-1-22 0,-2 1-11 0,-5 1-11 15,-1-1-4-15,1-4-9 0,0 0 1 0,-1-3 0 16,-6-4 3-16,6 0 15 0,-6-4 32 0,0-3 13 15,-6-1 27-15,6-6 16 0,-6-1 4 16,6-7-6-16,-7 0-18 0,7-4-15 0,-7 1-4 16,1-4 7-16,6-4-3 0,-7 0 11 0,7 4-2 15,0-5-9-15,0 2-14 0,0-2-14 0,7 9-6 16,-1-5-20-16,1 5-10 0,6 3-10 16,-7-1-9-16,8 6-32 0,5-2-63 0,1 4-94 15,-1 0-121-15,0 4-130 0,8 4-120 0,-8-4-84 16,0 4-38-16,8-4-11 0,-8 0 8 15,0 0 13-15,-5 0 16 0,6 0 57 0,-14 0 70 16,7-4 90-16,-7 0 105 0</inkml:trace>
  <inkml:trace contextRef="#ctx0" brushRef="#br0" timeOffset="88915.37">25673 13261 122 0,'-13'-11'393'0,"0"1"73"0,7-5 38 0,-8 4-11 16,14-3-38-16,-6 2-42 0,6 4 8 16,-6-2-16-16,6 6-14 0,0-3-31 0,6 3-26 15,0 4-23-15,8 4-54 0,-1-1-17 0,-1 8-8 16,8 4 7-16,0 4-14 0,-1 3-39 0,-6 3-47 15,6 4-30-15,-5 0-29 0,-1 5-29 16,-7-1-21-16,7 0-13 0,-6 3-5 0,-1-7-6 16,8 1-2-16,-2-4-1 0,-5-1 7 0,0-3-4 15,-7-7-2-15,6-1 1 0,-6-2 1 0,0-5-3 16,-6-3-9-16,-1-8 1 0,0 0 0 16,1-7-1-16,6 0 0 0,-6-7 2 0,-2-1 3 15,8 1 2-15,0-4 0 0,0 0 2 0,0-1-1 16,0 5-1-16,8-3-1 0,4 3-2 15,-5-1 0-15,6 5-3 0,0 3-2 0,-7 0-1 0,8 4-5 16,-2 3-6-16,2 4-10 0,-8 4-10 16,0-1-9-16,1 8-12 0,-14 0-10 0,7 4-12 15,-6-1-24-15,-14 5-34 0,8 2-47 0,-2 1-62 16,-5-3-72-16,-1 3-77 0,0-4-65 16,8 0-64-16,5-3-80 0,-6 0-103 0,7-4-8 15,6 0 46-15,6 1 74 0,7-6 96 0</inkml:trace>
  <inkml:trace contextRef="#ctx0" brushRef="#br0" timeOffset="89215.75">26207 13598 422 0,'26'-7'538'15,"-7"-4"77"-15,-5 0 52 0,-2 4-54 0,-4-8-88 16,4 4-70-16,-5-3-69 0,6 3-54 0,0 0-57 16,-1 0-63-16,2-4-69 0,-1 3-54 0,-7 2-36 15,8-5-23-15,-8 5-12 0,6-2-5 0,-12 1 13 16,0 4 16-16,0 0 31 0,0-1 34 0,-6 5 36 15,-6-1 30-15,-2 0 12 0,-5 4 20 16,5 4-14-16,-11 0-14 0,5-1-18 0,0 5-19 16,2 3-21-16,4 0-34 0,1 7-17 0,0-3-17 15,6 2-16-15,7 6-11 0,0-5-6 16,14 8-8-16,-8-4-2 0,1-4-4 0,13 4 1 16,-8-4-3-16,14 1-24 0,-6-4-42 0,5-1-81 15,8-3-108-15,-7-7-129 0,7-1-126 0,-1-6-103 16,1-1-71-16,0-3-53 0,0-4-39 15,-8 0-8-15,7-7 54 0,-5-1 86 0,-1 1 96 16,0-4 120-16</inkml:trace>
  <inkml:trace contextRef="#ctx0" brushRef="#br0" timeOffset="89465.83">26787 13375 132 0,'0'-14'422'0,"-6"-1"70"0,-8 3 58 0,1 1-13 16,0 8-39-16,0-5-35 0,0 5-4 0,0-1-1 15,7 4-17-15,6-3-40 0,-7 6-57 16,7-3-36-16,0 7-83 0,0 1-63 0,0-5-36 15,7 8-20-15,-1 1-23 0,0-1-55 0,8 3-9 16,-1 1-12-16,6-4-1 0,0 4-4 0,-5 0 0 16,5-1-1-16,1 0-2 0,6 5 2 15,-6-8-1-15,-1 4 0 0,1-1 0 0,-8-3-1 16,-5 0 3-16,6-3 0 0,-7 2 0 16,-6-2 1-16,0-5 2 0,-12 5-1 0,5-5 1 15,0 1 0-15,-12-4-16 0,-1 0-37 0,1 0-68 16,0-4-97-16,-8 1-114 0,14-1-119 0,-6 0-111 15,13 1-110-15,-8-1-127 0,8 0-6 0,6 1 60 16,6-1 91-16,8 1 108 0</inkml:trace>
  <inkml:trace contextRef="#ctx0" brushRef="#br0" timeOffset="89782.59">27276 13419 131 0,'25'-11'447'0,"-12"-4"80"0,0 4 59 0,1 0-1 0,-14 1-77 0,0 2-81 16,0 1-56-16,-14 0-46 0,8 2-38 15,-14 5-50-15,1 0-30 0,-7 5-64 0,-1-2-49 16,1 8-29-16,7 0-13 0,-1 7-6 16,8-3-27-16,-8 3 10 0,14 1 2 0,-1 2-2 15,0 4-5-15,7-2-6 0,7 3-9 0,-7-8-2 16,7 0-2-16,-1-3-9 0,7 0 2 0,0-8 0 16,6-3 0-16,1-4 1 0,0-4-7 15,6-3-1-15,-7-1-5 0,1-6 0 0,6 3 3 16,-13-4-1-16,7-3 9 0,-2 3 14 0,-4-3 26 15,-1 2 45-15,-7 7 59 0,-6-3 60 0,0 5 51 16,0 0 23-16,0 3-5 0,0 0-35 0,-6 4-56 16,6 4-61-16,-7 3-55 0,7 4-34 15,-6 1-28-15,0 2-50 0,6 1-82 0,0 3-105 16,0-3-129-16,12-1-124 0,1-3-101 0,1 0-73 16,-2 0-49-16,2-4-27 0,5 1-1 15,-12-5 57-15,6-3 77 0,-1-3 94 0,8-1 113 16</inkml:trace>
  <inkml:trace contextRef="#ctx0" brushRef="#br0" timeOffset="90066.9">27614 13496 301 0,'7'-22'449'0,"-7"3"72"0,6 1 29 0,-6 4-17 16,-6-5-35-16,6 5-17 0,-7 3-2 0,7 3-46 15,0 1-20-15,0 4-50 0,7-1-74 16,5 4-84-16,2 4-72 0,-2 3-17 0,2 4-30 16,5 0-9-16,7 3 2 0,-6 5-10 0,-1 3-8 15,7-5-6-15,-6 6-12 0,-1-1-11 0,1 0-11 16,-8-4-7-16,-4 0-7 0,4 1-1 15,-5-8-4-15,0 0-1 0,-7 1 0 0,0-9 4 0,0 0-1 16,-7-3-1-16,0-3 1 0,1 0 0 16,-8-9-4-16,8-3-1 0,-7-3 0 0,0-1 1 15,7-2 3-15,-7-5 2 0,-1 4 2 0,8-8 3 16,6 5 7-16,0-1 3 0,0 4 2 16,6-3-1-16,8 7 0 0,-8-1-6 0,7 1-11 15,7 3-8-15,0 5-35 0,-1 2-69 0,7 4-102 16,0-3-125-16,0 7-129 0,-7 0-127 0,7 3-128 15,-6 1-121-15,0 0 2 0,-7 4 75 16,-1 2 103-16,-4-2 117 0</inkml:trace>
  <inkml:trace contextRef="#ctx0" brushRef="#br0" timeOffset="90536.47">28819 13357 249 0,'0'0'491'16,"0"4"98"-16,-6-1 91 0,6-3-4 15,0 4-40-15,0-4-40 0,0 3-44 0,0-3-56 16,6 0-66-16,0 0-79 0,1 0-96 0,12 0-88 16,-6 0-70-16,13-3-43 0,-6-1-28 0,6 4-24 15,0-3-49-15,-7 3-90 0,8-4-122 0,-7 0-134 16,-1 4-125-16,-6-3-131 0,0-1-135 0,-1 0-55 16,-4 4 45-16,-8-3 93 0,0 3 106 15,-8 0 129-15</inkml:trace>
  <inkml:trace contextRef="#ctx0" brushRef="#br0" timeOffset="90690.4">28773 13576 306 0,'-13'11'561'0,"-7"0"111"0,14-3 102 0,6-5 13 16,-6 1-77-16,6 1-89 0,6-2-96 0,-6-3-89 16,13 0-90-16,0 0-99 0,6-3-94 0,7-2-72 15,-6 1-62-15,6 1-71 0,7-1-105 16,-7-3-133-16,0 3-139 0,7-3-133 0,-8-4-136 15,-5 3-142-15,-6 1-8 0,5 0 75 0,0 0 108 16,0-1 119-16</inkml:trace>
  <inkml:trace contextRef="#ctx0" brushRef="#br0" timeOffset="91247.59">29783 13221 22 0,'0'-7'223'0,"0"3"18"16,0 1-27-16,-7 3-44 0,7 0-44 0,-6 0-35 16,6 3-21-16,-7 1-2 0,0 0 9 0,1 3 21 15,6-3 17-15,-6 2 11 0,6 2-1 16,0-4-10-16,0-1-12 0,0 5-14 0,0-5-4 15,6 1 8-15,-6-4 20 0,0 0 26 0,0 0 28 16,0 0 24-16,0 0 17 0,6 0 8 16,-6 0 3-16,7-4-7 0,-7 1-15 0,7-1-14 15,-7 0-12-15,6 4-14 0,-6-3-14 0,0-1-18 16,0 4-13-16,0-3-11 0,0-2-7 16,0 5 1-16,0-3 3 0,0 3 10 0,-6 3 7 15,6 2 7-15,-7-5 4 0,7 3 1 0,-13 1 5 16,7-1 12-16,-8 5 16 0,2 3 25 0,-8 3 30 15,1 1 29-15,-1 7 27 0,-6-3 16 0,7 6 10 16,-1 1-3-16,6-1-122 0,2 5-172 16,12-1 0-16,0 0 0 0,0-3 0 0,12-4 0 15,-4 0 0-15,4 0 0 0,8-8 0 0,-1 1 0 16,7-4 0-16,7-3 0 0,-1-8 0 0,1 0 0 16,6-8 0-16,-6-3 0 0,-1-4 0 15,1-3 0-15,-1-4 0 0,1 0 0 0,-13-7 0 16,-1 0 0-16,-6-1 0 0,-6 1 0 0,-7 0 0 15,0-1 0-15,-7 5 0 0,-6-1 0 16,-6 4 0-16,-1 4 0 0,0 3-89 0,7 0-138 16,-13 12-62-16,14-1-90 0,-8 4-101 0,7 4-100 15,6-1-85-15,7 8-65 0,0 0-62 0,0 0-66 16,7 1 33-16,-1 2 82 0,1 0 101 0,13-3 114 16</inkml:trace>
  <inkml:trace contextRef="#ctx0" brushRef="#br0" timeOffset="91599.32">30121 13364 127 0,'13'-14'443'0,"-6"3"86"0,-1-5 76 0,1 2 13 16,-7 3-30-16,0-4-30 0,0 9-19 0,6-6-25 15,-6 5-43-15,7 3-64 0,-7 4-79 16,7 0-70-16,-1 7-51 0,7 1-40 0,0 3-18 16,-7 4-8-16,7 2-8 0,1 5-31 0,-8 5-34 15,8 2-23-15,-2-4-10 0,-6 5-7 0,1-1-9 16,0 0-6-16,-1-3-4 0,1-1 0 15,-1-3-5-15,-6-3-1 0,6-5-2 0,-6-2 3 0,0-1 1 16,0-8 0-16,-6 1 3 0,6-8-1 16,-6-3 7-16,-1 0-7 0,1-12-5 0,-1 4-1 15,0-7-2-15,-5-3 5 0,-2-1 2 0,8-3 26 16,0-1 34-16,-1 2 44 0,7-2 33 0,0 1 27 16,0 3 9-16,0 0-8 0,-7 5-31 15,7-2-140-15,7 5 0 0,0 4 0 0,5-1 0 16,8 4 0-16,0 0 0 0,5 8 0 0,-5-1 0 15,0 0-136-15,-1 8-224 0,1-4-151 0,0 4-149 16,12-1-101-16,-7 4-62 0,9-3-34 16,-15 3-11-16,7-3 34 0,0 0 94 0,-13-1 103 15,7-3 107-15,-14 3 128 0</inkml:trace>
  <inkml:trace contextRef="#ctx0" brushRef="#br0" timeOffset="92241.46">30687 13145 272 0,'8'-19'450'0,"-2"-3"66"0,-6 3 43 16,6-2-24-16,-6 3-39 0,7 2-7 15,0 2 18-15,-7 3 16 0,6 4 0 0,1-1-31 0,-1 5-36 16,0 6-43-16,1 1-44 0,6 7-32 0,-7 3-14 16,1 5-9-16,6 3-30 0,0 3-46 15,-7 5-143-15,1 0-95 0,0 2 0 0,-1 1 0 16,0 0 0-16,2 1 0 0,-8 1 0 16,6-5 0-16,0-1 0 0,1 1 0 0,-7-8 0 0,6 0 0 15,1-8 0-15,-7 1 0 0,0-4 0 16,0-7 0-16,0-1 0 0,-7-3 0 0,1-3 0 15,-7-1 0-15,-1-7 0 0,-5 3 0 0,0-3 0 16,-1 1 0-16,-6-1 0 0,-6 0 0 0,6 3 0 16,0 1 0-16,-1 0 0 0,7 3 0 15,8 0 0-15,-8 4 0 0,14 0 0 16,-7 0 0-16,6 8 0 0,0 3 0 0,7-4 0 0,0 8 0 16,14-4 0-16,-8 3 0 0,7 1 0 0,7 3 0 15,0-3 0-15,5 0 0 0,1-4 0 16,7-4 0-16,-7 4 0 0,-6-4 0 0,-1 0-549 15,1-3-272-15,-1-4-57 0,8 0-4 0,-2-4 40 16,1 4 88-16,-6-3 113 0,6-5 135 16,0 5 126-16,-7-4 129 0,8-1 138 0,-15 5 129 0,8-5 104 15,0 1 71-15,-7-4 45 0,0 4 22 16,0-1 11-16,-7-4 21 0,8 6 32 0,-2-9 32 16,8 4 25-16,-1 0 21 0,7-3 6 0,0 3-3 15,1 0-10-15,-1 0-12 0,6 0-17 0,1-4-18 16,-1 4-34-16,7-3-36 0,-6-2-35 15,6 5-24-15,-6-3-19 0,0-1-17 0,-8 4-117 16,-5-3-64-16,0 3 0 0,-20-1 0 0,0 2 0 16,-8-1 0-16,-11 0 0 0,-7 4 0 15,0-1 0-15,-13 4 0 0,0 4 0 0,-1 4 0 16,2 0 0-16,-1 7 0 0,6 4 0 0,1 2 0 16,6 2 0-16,6 7 0 0,1-1 0 0,12 4 0 15,0 5 0-15,14-1 0 0,6 0 0 16,6-1 0-16,1 2 0 0,6-1 0 0,0-8 0 15,1 1 0-15,5-4 0 0,1-7 0 0,-1-1 0 16,1-6 0-16,5-8-491 0,-5-8-842 0,6-3-103 16,7-4 35-16,-7 1 146 0,7-8 235 0,-1 0 264 15,-6-4 302-15</inkml:trace>
  <inkml:trace contextRef="#ctx0" brushRef="#br0" timeOffset="94211.32">3425 13595 9 0,'-6'-4'183'0,"-1"4"-16"15,1-4-51-15,-1 1-70 0,-6 3-85 0,7 0-73 16,0-4-45-16,-2 4-18 16</inkml:trace>
  <inkml:trace contextRef="#ctx0" brushRef="#br0" timeOffset="94649.23">3243 13624 136 0,'7'8'347'0,"-1"-1"48"0,-6 0-7 0,6 0-42 0,-6 1-56 0,7-1-62 16,-1-3-45-16,8 3-21 0,-2 0-4 15,2-3 0-15,-2-4-2 0,8 0-11 16,-1-4-13-16,8 1-15 0,-1-1-17 15,0-3-16-15,-7 0-10 0,7-5-1 0,-6 2 8 16,-7-9 15-16,-6-3 13 0,-1 4 14 16,-6-4 15-16,-6 4 9 0,-8-4 6 15,-5 0 2-15,6-4 6 0,-7 4 7 0,1 4 7 16,-1-4 17-16,1 3 14 16,-7 5 10-16,0-1-1 0,-1 8-15 0,-5 0-24 15,6 7-26-15,7 7-21 0,-1 4-14 0,6 3-7 16,8 12 12-16,6 7 19 0,6 6 16 15,8 10-4-15,-1 6-11 0,6 7-12 16,-6 0-23-16,13 5-25 0,-6 2-32 16,-1 5-18-16,7 3-11 0,-6 3-11 0,0 0-50 15,5 1-97-15,2-8-152 16,-1-7-195-16,6-7-196 0,-6-7-226 0,7-9-190 16,-7-10-35-16,-13-4 85 0,-6-11 160 0,6-7 178 15,-7-3 217-15</inkml:trace>
  <inkml:trace contextRef="#ctx0" brushRef="#br0" timeOffset="94881.06">3262 14192 54 0,'13'-12'471'0,"1"2"113"15,-2 3 91-15,-5-4 69 0,6 4-47 0,6 3-76 16,7 0-80-16,7-3-79 0,-7-1-75 15,13 1-85-15,-6 0-95 0,6-1-95 16,-6 5-102-16,-1-8-117 0,1 7-136 0,-1-3-142 16,1 0-146-16,-7 3-175 0,-6 0-127 15,-14 4-4-15,0 0 71 0,1 0 111 16,6 0 130-16</inkml:trace>
  <inkml:trace contextRef="#ctx0" brushRef="#br0" timeOffset="95827.13">4200 13990 217 0,'0'0'290'0,"7"-3"26"0,-7 3-14 0,-7 0-24 16,7 0-31-16,-6 0-38 0,6 0-39 16,-7 3-39-16,7-3-39 0,-6 0-23 15,6 5-16-15,-6-5 1 0,6 3-6 16,-8-3-4-16,2 0-1 0,6 0-4 0,-6 3-3 16,6-3-9-16,0 4-5 0,0-4-6 15,0 4-12-15,0-4-11 0,6 0-14 0,-6 4-15 16,6-4-13-16,2 0-12 15,-8 0-6-15,6 0-3 0,-6 0-1 0,6 0 4 16,-6 0 9-16,0 0 7 0,0 0 12 0,0 0 16 16,0 0 17-16,0 0 15 0,0 0 8 15,-6 0 8-15,6-4 8 0,-6 4-2 16,-8-4 1-16,14 4 0 0,-6-4 3 16,-1 1 6-16,0 3 3 0,1-3 6 15,6-2 8-15,-6 2 8 0,-1 3 8 0,7-4 9 16,-6 4 6-16,6-4 6 0,-7 4 6 15,14 0 3-15,-7-3 4 0,0 3-2 16,-7-4 0-16,0 4 1 0,1 0 0 0,-7-3 2 16,13 3-4-16,-7 0-5 0,7-4-8 15,-6 4-12-15,6 0-15 0,-6 0-17 0,6 0-12 16,0 0-11-16,0 0-5 0,0 0-6 16,0 0 15-16,0 0-9 0,0 0-6 15,0 4 0-15,0-4-2 0,0 0 6 16,0 0-15-16,0 0 9 0,0 0 8 0,0 0 5 15,0 0 3-15,-7 0 21 0,1 0-12 16,6 0-7-16,-7 0-8 0,7 0-8 0,0 0-8 16,-7 0-32-16,14 0-1 15,-7 0-8-15,0 0-9 0,0 0-16 16,7 3-14-16,-7-3-11 0,6 0-8 0,1 4 0 16,-7-4 4-16,6 0 8 0,-6 0 8 0,0 0 17 15,6 0 13-15,-6-4 5 0,7 4 10 16,-7-3 12-16,0 3 5 0,0-4 3 15,-7 4 1-15,1 0 7 0,0-4 1 16,6 4-1-16,0 0 2 0,0-3 2 0,6 3 1 16,-6 0 5-16,6 0 1 0,-6 0 3 15,7 0 0-15,-7 0 0 0,7-5 0 0,-1 5 0 16,-6-3 0-16,6 3 2 16,1-3 7-16,0-1 8 0,-1 0 12 0,1 1 13 15,-1-1 15-15,-6 0 12 0,0-3 9 16,-6 4 6-16,-1-1 7 0,1 0 0 0,-1 4-4 15,0 0-9-15,-12 4-2 0,6 0 23 16,7 3-5-16,-7 0 1 0,13 4 9 16,-7 4 9-16,0 3 1 0,1 4-32 15,0 3 3-15,-2 4-11 0,2 1-13 0,6-1-15 16,0-3-13-16,0 3-10 0,14 0-15 16,-8-3-17-16,7-4-31 0,7-3-54 0,-8-5-75 15,14-3-92 1,-6-7-106-16,13-4-103 0,6 0-96 0,-1-8-103 0,-11-2-90 15,-1-1 3-15,-6-8 60 0,-8 1 84 16,14 0 108-16</inkml:trace>
  <inkml:trace contextRef="#ctx0" brushRef="#br0" timeOffset="96179.68">4390 13972 350 0,'0'-3'415'0,"0"-1"36"0,0 0-31 0,0 4-68 0,6 0-76 16,0 4-57-16,1 0-29 0,-1 6 1 0,7 1 27 15,0 8 7-15,-7-1 4 0,2 3 4 16,-2 2 2-16,-6-1-6 0,6 4-24 16,-6-4-12-16,0 3-20 0,7-2-28 0,-1-2-26 15,1-2-27-15,-1-5-14 0,1 1 0 16,-7-8 6-16,6 1 5 0,-6-8 2 16,0-4 1-16,7-3-5 0,0-4-15 0,-7-4-21 15,0-3 1-15,6-5 8 0,-6 1 20 16,0-3 19-16,0-1 20 0,0 1 18 15,0-4 5-15,0 7-2 0,0-1-15 0,0 5-19 16,0 0-23-16,0 7-21 0,0 4-22 16,6-1-18-16,1 8-11 0,6 4-8 15,6 0-4-15,-5 6-3 0,6 6 1 0,-2 2-1 16,2-1-9-16,-7 10-29 0,-7-5-75 16,8-1-109-16,-8 1-131 0,0 1-130 15,1-5-110-15,13-1-98 0,-14-2-75 16,1-7-69-16,0-1 35 0,-1-3 81 0,0-8 91 15,8 1 113-15</inkml:trace>
  <inkml:trace contextRef="#ctx0" brushRef="#br0" timeOffset="96406.71">4780 13990 159 0,'-13'-18'412'0,"13"-1"53"0,-6 2 36 16,6 2-56-16,6 4-94 0,0 3-72 0,14 4-40 15,-7 4-8-15,13 4 14 0,-6 8 13 16,5-1 15-16,-5 3-6 0,6 8-4 0,-7 0 3 15,1 4-27-15,-14 3-25 0,8 1-24 16,-20-1-27-16,-2-4-34 0,2 5-45 16,-6-2-19-16,4-1-17 0,-4-5-47 15,-1 0-82-15,6-8-116 0,-6 1-132 16,13-8-136-16,0-3-177 0,0-1-167 0,0-3-31 16,13-3 56-16,0-1 100 0,6-3 117 15</inkml:trace>
  <inkml:trace contextRef="#ctx0" brushRef="#br0" timeOffset="96796.09">5607 14013 255 0,'6'-8'458'0,"8"1"70"0,-2-1 37 0,-5 5-62 0,0-1-110 15,-7 0-96-15,6 4-67 0,-6 0-42 0,7 0-23 16,5 8-10-16,-4 0-6 0,-2 2 4 16,0 5-5-16,0-1 5 0,1 4-8 0,0 1-9 15,-1 7-5-15,1-4-6 0,5 4-5 0,2-1-13 0,-2 0 1 16,2-2-4-16,-1-1-11 0,-7 0-19 16,1-4-18-16,0-4-13 0,-1 1-12 15,0-4 5-15,-6-4 13 0,0-3 12 0,0 1 7 0,0-10 2 16,0 1-3-16,0-3-11 0,0-4-18 0,-6-4-12 15,0 1-9-15,6-4 4 0,0-4 7 0,-7 0 8 16,0-1 12-16,1 1 8 0,-1 1 4 0,-5-1-6 16,12 0-8-16,-8 0-10 0,8 4-12 0,-6 2-14 15,6-2-5-15,6 7-4 0,2-3-3 0,4 3-6 16,1 3-15-16,1 5-40 0,5-1-67 0,-6 0-89 16,13 4-111-16,-7 0-114 0,7 0-98 0,1 4-99 15,-1 0-105-15,-6-1-47 0,-8 5 42 16,8-1 80-16,-7 1 93 0,-1 2 128 0</inkml:trace>
  <inkml:trace contextRef="#ctx0" brushRef="#br0" timeOffset="97092.98">6037 14207 279 0,'6'7'447'0,"8"-7"60"16,-2 4 17-16,-5-4-60 0,6-4-84 0,-6-3-73 15,12 3-50-15,-6-4-29 0,0 2-18 0,0-3-18 16,0 2-23-16,7 0-22 0,-14 0-22 15,8-4-18-15,-8 4-11 0,0-1-13 0,1-3-13 0,-7 4-15 16,-7-4-13-16,1 4-9 0,-8-4-2 0,2 0 1 16,-2 4-1-16,2 3 7 0,-1-3 5 15,-7 2 3-15,7 5 2 0,6 0 5 0,-5 0 15 16,12 8 10-16,0 0 12 0,-7-1 19 0,1 7 15 16,6 1 6-16,0 0-3 0,6 3-12 0,1 0-17 15,-1 0-22-15,7 4-24 0,0-3-19 0,0 3-16 16,7-4-28-16,-1 1-49 0,0-1-75 0,8-4-102 15,-8-6-111-15,0-1-108 0,8 0-85 0,-7-7-74 16,-1 0-73-16,0 0-32 0,-5-7 40 0,-1 0 71 16,-7-4 86-16,7 0 106 0</inkml:trace>
  <inkml:trace contextRef="#ctx0" brushRef="#br0" timeOffset="97511.11">6487 14086 305 0,'6'-22'438'15,"0"4"64"-15,1-1 14 0,-7 5-39 0,6 2-54 16,-6 1-43-16,-6 8-29 0,6-5-18 0,-7 8-19 15,1 4-28-15,0 3-38 0,-2 1-44 0,8 7-38 16,0 2-36-16,8 1-28 0,-2 2-24 0,0 1-22 16,1 5-22-16,-1-4-14 0,1 4-10 0,-1-5-5 15,1 2-7-15,-1-1-23 0,1-4-42 0,0 0-57 16,5-3-68-16,-5-1-70 0,0-3-64 0,-1-7-42 16,7 0-18-16,-7-4-5 0,8-4 3 15,-8-3 6-15,0-1 6 0,-6-3 17 0,7-3 32 16,0-1 60-16,-1 1 85 0,0-1 107 0,1-3 118 15,0 0 114-15,-1 2 81 0,1 2 42 0,-1-4 10 16,0 3-17-16,-6-3-31 0,8 3-36 0,-2 1-16 16,0 3-7-16,0 0-1 0,-6 2 0 0,7 3-10 15,-7-2-17-15,0 4-19 0,0 4-9 0,-7 0 6 16,7 0 15-16,-12 4 25 0,6 4 29 0,-2-2 26 16,-4 3 26-16,-8 2 22 0,1 0 17 0,-7-1 9 15,-1 5-2-15,1 0-9 0,0-1-23 0,0 5-36 16,7-5-45-16,-1 0-44 0,14 1-39 0,6-3-35 15,6 2-27-15,8-3-20 0,-2 0-13 0,14-3-30 16,1-5-63-16,5 5-101 0,1-8-131 0,5 0-140 16,9 0-134-16,-9-8-94 0,8 1-60 15,0 0-25-15,-8-4-10 0,-5 0 21 0,-1 0 74 16,-5-1 85-16,-1 1 100 0,0 0 117 0</inkml:trace>
  <inkml:trace contextRef="#ctx0" brushRef="#br0" timeOffset="97843">7047 14079 69 0,'-7'-8'365'0,"-6"1"66"0,0 3 35 0,7 1-36 15,-8-2-62-15,8 5-67 0,-8 0-54 0,8 5-22 16,0 2-4-16,6-3 9 0,-7 7 11 0,7-4-1 16,0 4-7-16,7 3-13 0,-7 1-22 15,6 0-21-15,0-1-24 0,8 1-23 0,-2-1-21 0,2 2-23 16,-1-2-12-16,0-3-13 0,0 0-12 16,7 0-8-16,-8-4-6 0,8-3 4 0,-7 0-2 15,0-4-2-15,0-4-4 0,-7 0-3 0,1-7-4 0,6 4-9 16,-6-4-6-16,-1-4 2 0,-6 5 0 15,0-6 1-15,-13 2 2 0,7-1 5 0,-1-3 9 16,0 3 4-16,7 1 7 0,0 3 6 0,7 0 2 16,-7 4-5-16,0-4-7 0,0 7-10 0,0 0-9 15,0 4-10-15,7 4-5 0,-7 0-2 0,6 3-3 16,1 4 2-16,-1 0-1 0,0 7 2 0,1-3-11 16,0 3-32-16,-1 0-51 0,-6-4-74 0,14 6-78 15,-8-6-83-15,7 1-67 0,0-1-39 0,0-3-18 16,7-3-7-16,-8-1-7 0,8-7-16 0,-7 0-19 15,0 0-6-15,0-7 30 0,7-1 56 16,-7-3 76-16</inkml:trace>
  <inkml:trace contextRef="#ctx0" brushRef="#br0" timeOffset="98108.68">7430 14189 10 0,'7'-16'288'0,"0"-2"94"0,-7 4 57 15,-7-1 4-15,0 0-28 0,1 1-43 0,0-1-51 16,-1 4-32-16,0 4-23 0,7 0-18 0,0-2-3 16,7 9-1-16,0 0-4 0,-1 4-11 15,0 4-14-15,8 0-7 0,-1 3-21 0,0 3-30 16,-7 1-33-16,13-1-37 15,-5 5-27-15,-1-1-24 0,0-4-13 0,-7 5-8 0,7-4-8 0,-7-1-2 0,2 1-1 16,-2-4-9-16,-6-4 8 0,6 1 4 0,-6-5 12 16,0 1 12-16,0-4 10 0,0-4 19 15,-6 1 4-15,0-5 6 0,-8-3-3 0,8 0 7 16,-1 0 9-16,1-3-1 0,-1-4 6 0,-6-1-2 16,7 4-3-16,6-3-10 0,-6 0-13 0,6 3-12 15,0-3-18-15,0 3-8 0,6 4-13 0,13-1-17 16,-6 2-43-16,6 2-70 0,1 5-94 0,6-1-111 15,7 1-112-15,-7-1-95 0,7 4-61 0,5 4-39 16,-5-4-28-16,7 0-27 0,-1 3 34 16,-7 1 62-16,1-4 76 0,-1 3 96 0</inkml:trace>
  <inkml:trace contextRef="#ctx0" brushRef="#br0" timeOffset="98463.32">8016 14016 311 0,'-6'-3'422'0,"0"-5"59"0,-8-2-15 0,-5 2-45 15,6-3-62-15,0 0-63 0,1-1-31 0,-2 6-13 16,1-2 4-16,-7 1-2 0,14 3-14 0,0 1-26 15,-8-1-38-15,14 4-40 0,0 4-35 0,0-1-27 16,0 5-18-16,0 3-9 0,7 0-1 0,0 3-2 16,-1 1 0-16,7 3-10 0,0 0-8 0,0 1-9 15,7 3-7-15,-1-4-10 0,-6 4-3 0,6-4 1 16,1 1 1-16,0-1 3 0,-7 0-1 0,0-3 8 16,6 0-5-16,-13-4-2 0,2 0-1 0,-2-4 1 15,0-3 1-15,-6-1-2 0,-6 1 0 0,0-4 2 16,-8 0 1-16,8-4 3 0,-7 1 0 15,0-5 2-15,0 1 4 0,-1-4 4 0,2 0 0 16,6-3-2-16,-2-2 1 0,8 2 8 0,0 0 9 16,0-5 8-16,8 4 20 0,4 1 19 0,-6-4 23 15,14 7 23-15,-7 0 22 0,1 0 23 0,-2 3 14 16,8 4 12-16,-7 4 10 0,0 4 3 0,6 0-5 16,-5 6-14-16,-2 2-23 0,2-1-28 0,-8 3-40 15,1 5-30-15,-1 3-28 0,0-4-32 0,1 4-43 16,0 0-75-16,-1-4-97 0,-6 1-133 0,6-1-141 15,-6-3-123-15,8-4-92 0,-2-4-65 0,0-4-65 16,7 1-25-16,-6-8 56 0,0 1 92 0,-1-4 98 16,6-4 123-16</inkml:trace>
  <inkml:trace contextRef="#ctx0" brushRef="#br0" timeOffset="98568.39">8323 14079 33 0,'0'-22'401'0,"-7"3"77"0,7 1 51 0,-6-1-6 15,-8 5-73-15,2-1-121 0,6 8-96 0,-1-5-78 16,0 9-65-16,1 0-62 0,6-1-84 0,6 0-82 15,1 4-121-15,-7 4-175 0,7 0-80 0,-1 2-24 16,0 2 15-16,8 3 51 0</inkml:trace>
  <inkml:trace contextRef="#ctx0" brushRef="#br0" timeOffset="98890.01">8746 14152 172 0,'20'-11'420'0,"-7"-4"62"16,-7 0 42-16,8 1-51 0,-2-4-76 0,-5 3-73 16,6-3-43-16,-7-1-30 0,-6 1-17 0,0-1-14 15,-6 1-19-15,0-1-18 0,-1 2-16 0,0 2-6 16,1 0 1-16,-14 0 7 0,7 4 4 0,0 0 3 16,0 5 4-16,-7 1-2 0,1 5 0 15,6 5-1-15,0 1-3 0,0 2-2 0,6 6-4 0,1 5 0 16,6-1-8-16,0 7-14 0,0 1-12 15,6 4-18-15,1-1-21 0,0 4-21 0,5 4-17 16,-5-4-16-16,6 3-15 0,-6-3-10 0,13 4-9 16,-14-4-15-16,7 0-35 0,0-4-66 0,-7 0-95 15,1-3-116-15,-1-4-117 0,-6-4-112 0,6-7-84 16,2 4-63-16,-8-8-64 0,0-3-52 0,0-4 34 16,0 0 74-16,-8 0 90 0,8-4 114 0</inkml:trace>
  <inkml:trace contextRef="#ctx0" brushRef="#br0" timeOffset="99048.53">8740 14254 89 0,'0'-14'427'0,"0"3"92"0,6 0 72 15,-6 3 2-15,7 1-58 0,6-1-79 0,-7 5-66 16,7 0-65-16,7-6-59 0,-7 6-54 0,13-1-57 16,-6 4-65-16,6 0-76 0,-7 0-80 0,1 0-90 15,6 0-88-15,-7 0-109 0,1 0-130 0,-8 4-147 16,2-8-42-16,-2 4 28 0,-4-3 54 0,11 3 90 15</inkml:trace>
  <inkml:trace contextRef="#ctx0" brushRef="#br0" timeOffset="99579.63">10387 13848 221 0,'0'-15'499'0,"-6"0"101"15,-7 0 81-15,6 1 13 0,1 7-81 0,-1 0-72 16,7 0-77-16,-6 3-73 0,6 4-55 0,6 4-56 16,7 3-54-16,-6 7-39 0,12 0-7 0,-5 5 4 15,-2 7 4-15,8-1-4 0,-7 8-9 16,0 0-19-16,0 0-25 0,0 4-24 0,-6 0-24 0,-1-4-26 16,1 3-20-16,-1-3-16 0,1-4-9 15,-1 1-8-15,1-5-14 0,-1-3-5 0,0-3-14 16,-6-9-23-16,8 1-27 0,-8-7-24 0,6-4-10 15,-6-4-10-15,0-7 14 0,-6 1 13 0,-2-5 20 16,-4-3 21-16,-8 3 21 0,1-3 13 16,-7-5 2-16,-7 9 24 0,7-4 33 0,0 3 36 15,-7 4 30-15,7 0 24 0,-6 4 21 0,5-1-1 16,1 5-17-16,1 3-27 0,5 3-27 0,0 5-21 16,14-1-21-16,-7 0-12 0,13 4-10 0,0 4-6 15,0 0-7-15,13-5-33 0,-7 6-72 0,14-5-120 16,0-1-146-16,5 1-145 0,8-3-128 15,7 3-92-15,5-4-63 0,1-3-32 0,-1-1 24 16,7-3 84-16,-7 0 96 0,8-3 102 0,6-5 125 16</inkml:trace>
  <inkml:trace contextRef="#ctx0" brushRef="#br0" timeOffset="99963.31">10973 14155 274 0,'20'-14'416'0,"-7"3"60"16,-13-4 6-16,0 4-53 0,-7-4-63 0,-11 5-64 0,4 2-34 15,-19 5-15-15,1-1 0 0,-1 4 8 0,7 0 0 16,0 4-10-16,7 3-18 0,-13 4-29 15,5 0-5-15,1 3-44 0,13 1-35 0,6 0-26 16,14 3-17-16,0 0-12 0,-1 0-36 0,7 1 0 16,0-4-5-16,6-4-6 0,-5 3-3 15,-1-6-1-15,0-1-1 0,6-7 0 0,7 0-6 0,-6-4 1 16,6-3-4-16,-13 0-3 0,7-4-1 16,-14-4-2-16,7 0-7 0,-7 0 2 0,1 0 8 15,-7 1 4-15,0 0 4 0,0-1 17 0,0 8 17 16,7-1 2-16,-7 1 1 0,6 7 17 0,-6 0 13 15,6 7 13-15,2 1 9 0,4 3 5 16,-6 7 0-16,8 0-13 0,-8 8-15 0,7-4-23 16,1 7-16-16,-8-3-6 0,0 7-7 0,0-4-6 15,1 0 8-15,0 4 20 0,-7 0 6 16,-14-2 17-16,8-3 16 0,0 1 14 0,-8-7 5 16,-5-3-10-16,-1-4 1 0,-6-5-15 0,0-6-10 15,1-1-18-15,5-3-15 0,0-7-33 16,1 0-50-16,6-4-72 0,6-4-92 0,-5-3-112 15,12-1-121-15,6-2-109 0,7-2-80 0,0 2-65 16,0-4-77-16,0 2-53 0,6 1 34 16,7 0 80-16,7-3 94 0,-1 2 119 0</inkml:trace>
  <inkml:trace contextRef="#ctx0" brushRef="#br0" timeOffset="100295.85">11247 14126 207 0,'-6'-7'455'0,"-1"-1"72"0,1 5 57 16,-8-1-35-16,8 0-81 0,0 4-63 0,0 0-42 15,6 8-23-15,0-5-20 0,0 8-17 0,6 0-28 16,-6 4-32-16,6 3-36 0,0 0-24 0,1 5-27 16,0-1-25-16,-1 0-27 0,1 0-25 15,-1-1-22-15,0 1-20 0,8 1-12 0,-14-5-11 16,6 0-5-16,-6-7-16 0,6 0 4 0,-6-4 1 16,0-3-9-16,0-8-7 0,0 1-13 15,0-5-10-15,-6-2-23 0,6-9-23 0,0 1-22 16,0-4 9-16,0-4 7 0,0-3 23 0,0 3 23 15,0-3 21-15,6 4 36 0,1-1 13 0,6 0 25 16,-6 4 21-16,6 4 28 0,0 0 35 0,7 3 33 16,-1 8 23-16,1-2 18 0,6 9 9 0,0 4 6 15,-1 4-10-15,1 3-24 0,-6 7-30 16,6 1-31-16,-7 3-34 0,8 3-47 0,-8 0-75 16,-6 5-127-16,1 0-186 0,-2-1-220 0,-5-4-251 15,0 1-237-15,-1 0-83 0,-6-4 42 16,-6 0 140-16,-1-4 197 0,0-3 239 0</inkml:trace>
  <inkml:trace contextRef="#ctx0" brushRef="#br0" timeOffset="101233.52">12758 14086 211 0,'20'-4'385'0,"-8"1"52"0,2-1-6 0,-8 0-44 16,1-3-55-16,-1 3-55 0,-6-4-33 0,0 2-8 16,0-6 8-16,-6 5 11 0,-7 0 17 0,-1 3 5 15,-5-3-5-15,-7 3-13 0,0-3-19 16,0 7-16-16,-7 0-19 0,1 0-13 0,-1 0-6 15,1 7 0-15,6 1 2 0,-7 2 1 0,1 5-2 16,5 4-6-16,7 3-9 0,8-1-13 16,-1 5-18-16,6 0-23 0,7-1-29 0,7 5-27 15,6-5-25-15,7-3-15 0,-1 4-12 0,7-4-3 16,0-4-5-16,7-2-3 0,-1-2-14 0,7-7-12 16,-7-3-17-16,2-4-20 0,5-4-18 15,-7-3-15-15,-6-4-2 0,1-4 1 0,-8-4 7 16,-6-3-1-16,-7 1-6 0,-6-1-21 0,-6-4-33 15,-1 1-40-15,1-1-49 0,-7 0-51 0,-7 4-53 16,-6 0-48-16,13 4-37 0,-7 3-44 0,8 1-62 16,-2 2-98-16,8 1-22 0,6 8 31 15,0 3 55-15,6 3 81 0</inkml:trace>
  <inkml:trace contextRef="#ctx0" brushRef="#br0" timeOffset="101573.1">13013 14052 224 0,'0'-14'410'0,"0"-1"66"0,-8 1 23 16,8 3-22-16,-6 0-42 0,6 3-55 0,-6 1-37 15,6 4-22-15,0-1-9 0,6 8-2 0,0 3-9 16,2 4-14-16,4 0-6 0,8 7-10 0,-7 0-18 16,7 5-37-16,-8-1-43 0,8-1-37 15,-1 1-33-15,1 1-30 0,-7-2-26 0,0-3-17 16,6 5-13-16,-12-9-8 0,0 1-1 0,-1-4 0 15,0-4-1-15,-6-3 0 0,-6 0 0 0,0-8 1 16,-1 0-4-16,0-7-3 0,-6 0-1 0,7 0 0 16,0-3 0-16,-1-4 7 0,0-1 17 15,7 1 37-15,0-1 19 0,0-3 18 0,7 4 8 16,-7 0-3-16,7 0-12 0,-1-1-37 0,7 8-18 16,0-3-22-16,0 2-28 0,-7 6-48 15,14-2-83-15,-7 0-111 0,7 5-131 0,-8-1-125 16,14 1-87-16,-6 3-69 0,7-4-43 0,-1 4-27 15,-7 0 4-15,1 0 60 0,-2 0 71 16,2 0 93-16,0 0 111 0</inkml:trace>
  <inkml:trace contextRef="#ctx0" brushRef="#br0" timeOffset="101917.13">13526 13877 330 0,'-6'-11'421'0,"0"0"57"0,-8 0-16 16,8 4-39-16,0-4-50 0,6 7-49 0,-7 0-13 15,7 4 11-15,0 4 21 0,0 3 15 0,7 4 10 16,-1 4-4-16,7 3-13 0,-6 0-25 0,5 9-31 15,2 2-32-15,-8-4-35 0,7 8-35 0,1-4-36 16,-2 1-35-16,-6-1-30 0,8-3-28 16,-1 0-22-16,0-1-15 0,0-6-10 0,-7-1-7 15,8-4-13-15,-14-3 4 0,6-3 2 0,-6-5 1 16,6 1 0-16,-6-8-2 0,0 1 3 16,0-8-11-16,-6 3-13 0,-8-6-6 0,-4 2-3 15,-2-3 1-15,-7 1 4 0,-5 3 7 0,-1 1 10 16,1 2 15-16,-1 4 19 0,1 1 27 0,6 3 35 15,7 0 37-15,-1 7 32 0,6 1 25 16,8-1 11-16,0 4-5 0,12 3-20 0,0-2-116 16,8 2-54-16,6-3 0 0,5 4 0 0,7-4 0 15,8-4 0-15,-1 0 0 0,0 1-57 0,1-5-324 16,5 1-170-16,-6-8-154 0,0 1-125 0,-6-1-116 16,-1 0-97-16,-5-7 48 0,-15 4 110 15,8 0 137-15,-7-4 144 0,-7 7 175 0</inkml:trace>
  <inkml:trace contextRef="#ctx0" brushRef="#br0" timeOffset="102165.83">14048 14207 44 0,'19'-12'368'0,"8"1"68"16,-2 0 48-16,1-3-26 0,-6-4-54 0,0 3-53 15,-1-3-32-15,-6-1-10 0,-6 5-1 0,-7-4-7 16,0 3-17-16,0 0-32 0,-7 4-50 15,-6 0-48-15,-6 4-42 0,-1-1-25 0,-6 8-15 0,6 0 8 16,-5 8 27-16,5-1 38 0,0 4 38 16,7 7 35-16,1 0 27 0,4 5 4 0,2-1-11 15,6 0-26-15,6 4-34 0,2-1-37 16,-2 0-39-16,7-2-36 0,6-1-46 0,0 0-74 0,1-4-121 16,6-4-152-16,1-3-169 0,5 0-156 15,1-7-160-15,-1-4-153 0,1-4 0 16,-1 1 85-16,1-5 137 0,-1 1 140 0,1-4 169 0</inkml:trace>
  <inkml:trace contextRef="#ctx0" brushRef="#br0" timeOffset="102561.53">15350 13869 8 0,'0'-11'471'0,"7"1"134"0,-1 2 109 0,-6 1 73 16,-6 3-72-16,6 4-81 0,0 0-59 16,0 8-49-16,6 3-35 0,7-1-28 0,1 9-31 15,-2 2-61-15,2 2-80 0,5 3-77 0,-6-1-68 16,12 4-56-16,-5 0-37 0,0 5-49 16,-7-1-79-16,-7-4-120 0,8 0-163 0,-8 0-179 15,0-3-168-15,1-4-159 0,-7-3-154 0,0-5-2 16,0-3 96-16,7-4 149 0,-1-3 149 0,1-4 176 15</inkml:trace>
  <inkml:trace contextRef="#ctx0" brushRef="#br0" timeOffset="102806.81">15787 13910 219 0,'0'-14'460'0,"0"2"75"0,0 5 50 0,-7 3-44 15,-6 0-76-15,-7 8-56 0,1 0-34 0,-7 7-24 16,-6-1-12-16,-1 2-8 0,1 3-5 15,-8 3-11-15,1 0-13 0,0 0-4 0,0 1-4 16,-1 3-2-16,8-4-10 0,6 4-22 0,1-3-12 16,5-1-9-16,13 0-6 0,7 0-6 0,7-3-10 15,5 0-169-15,14-5-48 0,7-3 0 0,7 2 0 16,5-3 0-16,-6 2 0 0,19-8 0 16,-5 0 0-16,6 0 0 0,-1-3 0 0,1-2-272 15,-8-1-492-15,8 1-213 0,-13-2-223 0,-1 0-56 16,-6 0 74-16,-6-1 173 0,0 1 216 0,-8 4 228 15</inkml:trace>
  <inkml:trace contextRef="#ctx0" brushRef="#br0" timeOffset="105327.31">6994 15144 160 0,'0'-7'425'0,"0"-4"70"0,-6 0 50 16,6 0-30-16,-14-4-75 0,8 5-50 0,0-1-15 15,-1 0 9-15,7 2 13 0,-6-1 8 0,6 3-10 16,0 3-26-16,-7-3-43 0,7 7-44 0,-7 0-34 15,7 3-24-15,7 5-19 0,-7 3-24 0,7 4-19 16,-1 3-19-16,1 4-24 0,-1 3-26 0,0 8-24 16,2 0-20-16,-2 0-14 0,6 4-11 15,-4 4-6-15,4-6-6 0,1 3-3 0,-6-2-2 0,6-3-2 16,7-4-2-16,-8 1-4 0,1-4 0 0,1-5-6 16,-2-2-4-16,2-4-3 0,-2-5-6 0,-5-2-3 15,6-5-2-15,0-3 3 0,-7-3 4 0,8-5 3 16,-2 1 6-16,2-8 2 0,-8 1 4 0,1-8 0 15,-1 4 0-15,-6-4 2 0,7-5 2 0,0 6 7 16,-7-5 1-16,12 4 2 0,-6 4 4 0,2 0 2 16,-2 3-3-16,-6 1-5 0,0 6-1 0,6 0-1 15,-6 5 0-15,7 6 1 0,-1 1 2 0,1 3-1 16,6 4 1-16,-13 8-3 0,6-4-1 0,1 2-12 16,-7 2-19-16,7 4-36 0,-7-5-56 0,0 3-72 15,0-2-92-15,6-4-102 0,-6-1-99 0,6 1-81 16,1-4-49-16,6 0-36 0,0-4-24 0,0 0-26 15,6-3 7-15,1-4 55 0,6 0 73 0,1 0 93 0,5-7 108 16</inkml:trace>
  <inkml:trace contextRef="#ctx0" brushRef="#br0" timeOffset="105954.87">7763 15478 30 0,'6'-8'365'0,"0"-3"71"0,2 1 45 0,-2-2-33 16,-6 1-75-16,-6 1-81 0,6-1-65 0,-8 0-42 15,8 0-22-15,-6 3-8 0,0 1-4 0,-1 0-9 16,-6 3-15-16,6 1-8 0,-5 3 0 0,-8 3 5 15,7 1 12-15,-7 3 14 0,1 4 18 0,-7-1 9 16,13 6-5-16,0-2-3 0,0 1-15 0,6 0-23 0,1-1-24 16,0 1-24-16,6 0-12 0,6-4-22 0,0 3-16 15,1-3-8-15,6-3-7 0,0-1-4 16,7 0-3-16,-1-3-2 0,-6-1 2 0,7-3-1 0,-7-3-1 16,7 3-5-16,5-8 0 0,1 1-1 0,-6-4 1 15,0 4 7-15,-8-4 8 0,1-4 20 0,-6 3 6 16,0 2 15-16,-1-1 15 0,0 0 14 0,1 4 15 15,-7-4 5-15,0 8 12 0,0-5 6 0,-7 4-7 16,7 4-11-16,0 0-19 0,-6 4-21 0,6 4-19 16,-6-2-19-16,6 2-17 0,-7 3-23 0,7-1-28 15,0 6-44-15,0-5-55 0,0 3-68 0,7 1-65 16,-1 0-62-16,7-5-48 0,0 1-28 0,7 0-5 0,-1-3 16 16,-5-4 30-16,4-1 40 0,2 1 46 15,-7-4 48-15,1 0 51 0,-2-4 43 0,2 1 39 0,-8-5 35 16,0-3 31-16,-6-4 28 0,0 5 23 0,0-5 28 15,0 0 16-15,-6 1 16 0,-8-1 14 0,8 0 13 16,0 4 9-16,0-4-2 0,6 4 5 16,-8 4-1-16,8 0-11 0,0 0-11 0,0 3-9 0,0 0-8 15,0 8-4-15,0 0 0 0,14 3-1 0,-8 4 7 16,8 0 4-16,-8 4 0 0,-6 2-5 0,0 1-8 16,6 2-3-16,-6-2-8 0,7 4-10 15,-7-4-7-15,6 1-4 0,1-5-6 0,-7 4-5 0,13-6-8 16,-13-5-4-16,6 0 1 0,0-3 2 0,2 0 7 15,-2-4 2-15,0-4 8 0,1 0 1 0,6-7 2 16,-6 3-2-16,5-6 1 0,2-1 5 0,-2 1 5 16,8-1 5-16,-13-3 4 0,5 0 3 0,-5-1 5 0,6 5 1 15,-7-1 4-15,8 3 2 0,-8 2 1 0,1 3-3 16,-7 3-8-16,-7-4-10 0,7 8-10 0,-6 4-12 16,6 0-9-16,0 7-5 0,0 3-6 0,0 0-4 15,0 6-11-15,0-2-9 0,0 0-16 0,0 4-32 16,0-3-42-16,6-1-54 0,1-1-53 15,6-1-63-15,-6-1-67 0,5-5-47 0,2 1-40 0,-2-3-47 16,8-5-66-16,-1-3-68 0,1 0 5 0,-7-7 38 16,13 0 61-16,-6-4 91 0</inkml:trace>
  <inkml:trace contextRef="#ctx0" brushRef="#br0" timeOffset="106320.68">8610 15412 48 0,'6'-7'339'0,"0"-1"58"0,1 0 24 0,-7 5-44 0,-7 0-69 15,7 3-74-15,0 0-72 0,0 0-43 0,0 3-27 16,0 0-10-16,0 2-3 0,0 2 1 0,0 0-2 16,7 1-1-16,-7 2-1 0,0 1 5 0,0 4 4 15,6-4 7-15,1 4 7 0,-7 3 7 0,0-3 6 16,0 3 3-16,0-3-3 0,0 3-7 0,0-3-14 16,7 3-15-16,-7-3-15 0,6 0-17 0,0-4-11 15,1-4-8-15,-7 4-5 0,13 0-6 0,-13-4-2 16,6-3 0-16,-6 3 0 0,7-7 2 0,-7 4 8 15,7-4 8-15,-7 0 10 0,6 0 15 0,-6 0 13 16,0-4 19-16,0 4 23 0,0 0 31 0,0-4 29 16,0 1 33-16,0-1 22 0,-6 4 15 0,-1-4 4 15,0 1-16-15,1 3-18 0,-7 0-31 0,0 0-29 16,7 0-31-16,-14 0-28 0,7 0-23 0,0 0-19 16,0 0-19-16,-1 0-15 0,8 0-17 0,-7 3-25 15,7-3-37-15,-1 4-59 0,1-4-68 0,-1 0-85 16,1 0-96-16,0 0-92 0,6 0-72 0,-8 0-48 0,2-4-56 15,0 4-70-15,-1-3-23 0,-6 3 46 0,7 0 70 16,6-4 88-16,6-3 113 0</inkml:trace>
  <inkml:trace contextRef="#ctx0" brushRef="#br0" timeOffset="106937.95">9417 15449 165 0,'-6'-4'368'0,"-1"-4"54"0,7 5-2 16,0 0-47-16,0 3-66 0,0 3-61 0,0 0-43 16,13 5-20-16,-6 3 1 0,-1 3 4 0,7 0 0 0,0 6-7 15,-7 2-13-15,8 3-17 0,-1 1-19 16,-7-1-19-16,7 1-16 0,-6 0-19 0,5 3-19 15,2 0-20-15,-8-3-8 0,7-1-12 0,-6-2-11 0,6-2-3 16,-7 2-6-16,8-5-5 0,-2-4-10 16,-5 1-7-16,0-8 0 0,-1 1-2 0,-6-5 3 15,6-3 0-15,-6-3 7 0,0-1 7 0,-6-3 7 0,0-4 6 16,-1-4 17-16,-12 1 22 0,5-5 24 0,1 1 25 16,-6-4 25-16,6 0 24 0,-7-4 15 0,1 4 9 15,6-7 1-15,-7 3-6 0,7 1-15 0,0-1-20 16,6 1-19-16,1 2-23 0,6 2-24 0,6 2-18 15,1-3-17-15,6 4-13 0,0 3-9 0,0 1-7 16,7 2-5-16,-1 6-8 0,1 1-4 0,6 2-7 16,-7 6-4-16,7 2-5 0,-12 1 1 0,5 6 4 15,-13 2 2-15,-6 1 7 0,0 3 2 0,-6 1 0 0,-7 3-6 16,0-4-16-16,-6 4-21 0,5-4-31 0,8 0-41 16,-7 1-56-16,0-4-63 0,6-1-62 15,1-3-55-15,6 0-57 0,0-4-64 0,0-3-78 0,6 0-40 16,7-1 21-16,0-6 47 0,6-1 74 0,15 0 102 15</inkml:trace>
  <inkml:trace contextRef="#ctx0" brushRef="#br0" timeOffset="107627.19">9880 15544 57 0,'-7'-11'345'16,"0"4"64"-16,7 3 26 0,-6 4-34 0,6-4-62 15,-7 8-63-15,7-4-56 0,0 7-34 0,0 1-13 16,0-1-4-16,7 4-2 0,-1 3-5 0,1-2-12 0,0 2-10 15,5-3-13-15,-5 3-13 0,0 2-15 16,5-5-14-16,1 3-14 0,-6-7-17 0,6 4-17 0,-7-3-10 16,2-5-7-16,-2 1-3 0,0 0-2 0,7-4 0 15,0-4 4-15,-6 0 2 0,-1 1 6 0,0-5 10 16,2-3 16-16,-2 4 15 0,-6-4 16 0,6 0 16 16,-6 0 17-16,0-4 12 0,0-3 11 0,0 4 11 15,0 2 8-15,0 1 6 0,-6 0-2 0,6 8-5 16,0-4-10-16,0 3-12 0,0 4-12 0,0 0-13 15,0 4-13-15,0-1-14 0,0 4-15 0,0 1-17 16,0 6-13-16,0-2-13 0,6 2-13 0,-6 1-15 0,6 3-24 16,2 1-37-16,-2-1-51 0,7-4-71 15,-7 5-77-15,8-5-83 0,-2-3-72 0,2 0-53 16,-2 0-29-16,8-4-2 0,-7-3 4 0,7 3 15 16,-8-7 10-16,2 0 8 0,-1 0 7 0,-1-7 26 15,-4 0 49-15,-2-1 72 0,0-2 98 0,0-1 120 16,1-8 109-16,-7 5 100 0,-7-5 96 0,7 1 77 15,-6 0 49-15,-6-1 6 0,-2 1-4 16,8 0-26-16,-7 3-42 0,-1-3-45 0,8 3-29 0,0 4-22 16,0 4-11-16,12 0-6 0,-6 3-6 0,6 4-4 15,0 0-9-15,8 4-6 0,-1 7-7 0,-7-4-8 16,8 8 13-16,-2-5-28 0,-6 9-22 0,1-1-14 16,-7 0-11-16,7 0-12 0,-7 1-31 0,6-1 2 15,-6-3 0-15,0 0-6 0,7-1-6 0,-7-3-1 16,0 0 0-16,0-3 1 0,6-5 4 0,1 1 1 15,0-4 3-15,-1-4 0 0,-12 1 1 0,6-5 0 16,0-3 2-16,6-3 12 0,0-1 14 16,8-3 15-16,-2 0 12 0,1 3 11 0,-6-4 4 15,12 1-2-15,-13 0-12 0,8 3-12 0,6 0-11 16,-14 5-13-16,7 2-12 0,0 1-9 0,-6 3-7 16,5 4-10-16,2 8-11 0,-8-1-17 0,1 4-26 15,-1 7-32-15,-6 1-41 0,7-1-36 0,-7 3-34 16,0-2-27-16,0 7-19 0,0-4-13 0,6-4-8 15,1 4-4-15,5-4-3 0,2-3-9 0,5 0-11 16,1-8-17-16,6 0-18 0,0-3-25 0,-7-8-19 16,7 1 8-16,1-5 34 0,-8-7 53 15,8 4 73-15</inkml:trace>
  <inkml:trace contextRef="#ctx0" brushRef="#br0" timeOffset="107970.42">10811 15701 68 0,'12'-18'181'0,"-4"0"85"0,-8 0 66 0,0-1 33 0,0 1-3 16,-8-1-25-16,2 9-28 0,0-2-49 15,-7 1-40-15,13 8-22 0,-7-1-9 0,1 8-4 16,6-1-8-16,6 5-4 0,1 3-1 0,6 0-6 15,-1 3-12-15,2 4-12 0,6-2-18 0,-1 2-19 16,1 0-20-16,6-3-20 0,-1-4-14 0,1 3-15 16,7-6-7-16,-7-1-4 0,0 0-7 0,0-7-14 15,1-3 0-15,-1-1 7 0,-7-3-4 0,1-4 1 16,0 0 2-16,-8-4 12 0,-6 0-3 0,8 1 4 16,-14-4 3-16,0 2 4 0,0-2 3 0,0 4 2 15,-7-1 5-15,0 0 0 0,7 4-1 16,-6 4-3-16,6 0 0 0,0 7-3 0,6 0-2 0,1 7-2 15,0 8-4-15,-1-1-1 0,-6 8-3 0,7 3-6 16,-1 6-4-16,14 1-2 0,-8 9 1 16,-5-1-2-16,6 4 4 0,-13 0 1 0,0 3 3 15,0 1 8-15,-13 0 9 0,6-1 16 0,-5 1 24 16,-8-4 24-16,1-4 24 0,-7-3 20 0,0-8 21 16,6-3 16-16,-6-4 4 0,0-7 0 15,6-5-8-15,0-6-14 0,2-4-28 0,4-7-33 0,1-4-33 16,7-8-35-16,-1-2-41 0,7-5-40 0,0-1-54 15,7-5-72-15,12-1-84 0,-5 0-104 0,4 1-98 16,15-6-84-16,-7 6-57 0,13-1-40 0,1 0-41 16,-8 3-62-16,13 1 26 0,-5 3 63 15,-1 1 78-15,0-1 98 0</inkml:trace>
  <inkml:trace contextRef="#ctx0" brushRef="#br0" timeOffset="108326.89">11839 15591 84 0,'-6'-10'407'0,"-7"2"77"0,0 1 57 16,-6 3-18-16,5-3-61 0,-12 7-64 16,7 0-35-16,-7 7-21 0,-6 0-16 0,12 1-17 0,-7 3-27 15,8 3-46-15,0 0-53 0,12 6-50 0,1-2-34 16,0-4-30-16,12 5-26 0,0-1-17 0,1 0-16 16,6-3-18-16,6-1-21 0,1-3-21 15,6 1-22-15,-7-5-17 0,7-3-17 16,1-1-8-16,5-6-2 0,-6-5 8 0,0 2 12 0,1-6 16 15,-8-3 17-15,0 1 20 0,1-1 19 0,-7-3 20 16,0 3 7-16,-6-3 21 0,-7 7 18 0,0-4 24 16,0 4 18-16,0-1 14 0,0 6 11 0,0 2-7 15,6 0-10-15,-6 8-20 0,6 0-19 0,-6 2-18 16,7 3-21-16,-1 2-27 0,1 3-51 0,0 1-77 16,5-4-102-16,2 3-116 0,-8 1-151 15,0 3-177-15,8-3-59 0,-1-4 18 0,-7 3 70 16,14-2 100-16</inkml:trace>
  <inkml:trace contextRef="#ctx0" brushRef="#br0" timeOffset="109036.38">13500 15657 244 0,'0'-10'431'0,"0"-1"71"15,0 3 23-15,0 0-27 0,0 1-68 0,-6 7-61 16,6-3-53-16,0 6-39 0,0 0-30 0,0 1-24 16,6 8-25-16,-6-5-30 0,7 8-24 0,-7-4-23 15,7 7-21-15,-1 0-21 0,0 1-21 0,1-5-13 16,0 4-15-16,-1 2-15 0,1-6-7 0,-7 0-2 15,6 1-3-15,-6-8-4 0,6 4 0 0,-6-7 1 16,0 0 3-16,0-4-2 0,-6-4-2 16,6 0-3-16,-6-3-4 0,-1 0 0 0,1-8-3 0,6 0-1 15,-7 1 1-15,0-9 1 0,7 5 2 0,-6 0 3 16,6-4 2-16,0 4 1 0,0-1 3 16,0 1 7-16,6 4 5 0,-6-5 4 0,7 8 5 15,0 0 12-15,-7 8 15 0,6-1 16 0,1 0 11 16,5 8 7-16,2 0 2 0,-8 6-3 0,0 1-14 15,2 3-13-15,-2 6-13 0,7-2-6 0,-7 0-7 16,-6 4-7-16,7-4-5 0,0 1-5 0,5-1-4 16,-12-1-4-16,14-1-2 0,-8-1 1 0,7-5-2 15,0-2 5-15,-6-1 3 0,5-7 1 0,-5 0-2 16,6-3 2-16,0-5-3 0,-6-3-1 0,6 0-3 16,-1-3-2-16,-5-5 0 0,6 1 3 15,1-4 8-15,-8 4 3 0,7-4 13 0,-7 0 15 16,1 4 16-16,-1-2 19 0,1 6 13 0,-1 0 16 15,-6 3 3-15,0 0-9 0,6 7 2 0,-6 0-4 16,14 8-9-16,-8 0-11 0,-6 3-10 0,7 4-6 16,-1 7-19-16,-6-4-27 0,7 6-45 0,-7 1-63 15,6 1-89-15,-6 0-107 0,13 4-121 0,-6-8-106 16,0 0-78-16,-1 1-61 0,0-1-46 0,1-7-47 16,0 0 14-16,5 0 61 0,1-7 79 0,7-4 98 15,0 0 123-15</inkml:trace>
  <inkml:trace contextRef="#ctx0" brushRef="#br0" timeOffset="109203">14100 15665 82 0,'0'-22'393'0,"-6"4"72"16,6-1 55-16,0 4-24 0,-8 5-55 0,8-2-63 15,0 9-32-15,0-1-4 0,0 4 6 0,8 7 9 16,-8 1-2-16,6 3-12 0,0 3-34 0,7 0-40 16,-13 6-50-16,7 1-49 0,-7 1-48 0,0 4-50 15,0-4-57-15,0 3-83 0,6-2-100 0,-6-1-110 16,7-4-109-16,-7-3-96 0,6-1-86 0,1-3-68 15,-7-4-79-15,0-2 8 0,7-10 56 16,-7 2 76-16,6-8 97 0</inkml:trace>
  <inkml:trace contextRef="#ctx0" brushRef="#br0" timeOffset="109328.38">14152 15518 327 0,'-13'-34'451'0,"0"6"62"0,6 3 11 0,-6-1-60 15,1 4-91-15,4 3-92 0,2 5-84 16,6 2-71-16,0 6-65 0,-6 1-73 0,6 5-85 0,0 0-95 15,0 7-116-15,6 5-152 0,-6-1-64 0,0 4-11 16,0 2 29-16,0 6 64 0</inkml:trace>
  <inkml:trace contextRef="#ctx0" brushRef="#br0" timeOffset="109725.93">14243 15555 190 0,'7'0'387'0,"-1"0"56"0,0 3 7 0,8 5-44 15,-8 3-57-15,1 0-65 0,5 3-41 0,-4 0-25 0,-2 6-30 16,-6-2-8-16,0 0-22 0,0 0-21 16,6 1-22-16,-6-1-23 0,0 0-7 0,0-3-22 15,0 0-13-15,0-4-14 0,6-4-14 0,-6 0 0 16,0-3-1-16,0-4-3 0,0 0 0 0,0-7 0 15,0-1-3-15,0 1-5 0,0-9 2 0,0 2 5 16,0 0 6-16,0-4 12 0,0-1 9 0,7 1 12 16,-7-4 10-16,7 0 8 0,-1 3 7 15,1 1 3-15,-1 0 1 0,0 0 0 0,2 7-27 0,-2-4 17 16,6 4 7-16,-4 8 6 0,4-1 8 0,8 0 5 16,-7 8 27-16,-1 0-14 0,2 7-12 15,-1-1-17-15,-6 5 0 0,6 0-27 0,-1 3-18 16,-4 3-69-16,-2-1-14 0,6 1-50 0,-5 1-99 15,0 0-86-15,-1-3-88 0,1 2-31 0,5-2-72 16,-4-4-55-16,-2-1-38 0,-6-3-56 0,6 0 3 16,-6-7 37-16,6 0 51 0,-6-4 86 0</inkml:trace>
  <inkml:trace contextRef="#ctx0" brushRef="#br0" timeOffset="109918.06">14660 15647 294 0,'0'-22'439'0,"0"-1"62"0,0 5 19 0,-6 0-40 16,6-1-54-16,-14 5-38 0,14 3-16 15,0 4 3-15,7-1 11 0,0 5 15 0,5 3 0 16,-6 0-12-16,2 7-16 0,4 4-30 0,-5 0-39 16,-7 3-57-16,6 5-50 0,-6-1-57 0,7 4-49 15,0 0-42-15,-1 4-51 0,-6-4-63 0,6 0-102 16,1 0-115-16,-7-4-137 0,7 0-125 0,-7-2-98 16,0-6-80-16,0 1-62 0,0-4-35 0,0-3 54 15,0-4 90-15,6-4 101 0,0 1 118 0</inkml:trace>
  <inkml:trace contextRef="#ctx0" brushRef="#br0" timeOffset="110039.97">14790 15456 199 0,'0'-30'416'0,"6"9"58"15,-6-1 18-15,0 7-57 0,0 1-98 16,0 3-110-16,0 2-91 0,7 7-78 16,-7 2-76-16,0 2-93 0,0 7-127 0,0 2-152 0,0 3-73 15,0 1-23-15,0 3 17 0,13 0 54 0</inkml:trace>
  <inkml:trace contextRef="#ctx0" brushRef="#br0" timeOffset="110530.87">15064 15581 239 0,'-7'-12'446'0,"7"1"83"15,0 4 47-15,0 0-26 16,-6 0-52-16,6 7-40 0,-6 0-13 0,6 7-3 0,6 0-6 0,-6 4-11 15,6 4-21-15,-6-1-40 0,0 5-57 0,7-1-53 16,-7 1-47-16,6 2-42 0,-6 1-39 16,7-3-31-16,-1-1-30 0,1 0-26 0,-1-3-16 15,0 0-8-15,-6-4-6 0,8-4 1 0,-8 0 3 0,6-3-1 16,0-4 1-16,-6-4-4 0,0 1 0 16,7-8-4-16,-7 0-3 0,6-4-4 0,-6 0-1 15,0-3 0-15,0-4 1 0,7 0 0 0,-7-4 4 16,6 5 8-16,1-5 6 0,-7 0 1 0,6 4 11 15,0 0 9-15,2 0 2 0,4 8 0 0,2-6-2 16,-8 10 3-16,7 2-4 0,0 5-1 0,0 3 4 16,7 0 5-16,-1 7 6 0,-6 1 0 0,6 3-2 15,-5 4-6-15,5-1-10 0,-6 1-11 0,-6 3-7 16,5-3-7-16,2 3-2 0,-8-3-3 16,0-1-3-16,2-2-1 0,4-5-3 0,-5 0 0 15,-1 1-2-15,1-8-2 0,6 0-4 0,-7-8-2 16,0 1 0-16,8-5-1 0,-1 2 2 0,0-5 3 15,0 4 4-15,-7-4 5 0,8 1 2 0,-8 3 4 16,0-4 1-16,1 4 3 0,0 0 0 0,-7 0 4 16,6 8 1-16,1-1 3 0,-7 8 0 0,0-1 0 15,0 5-3-15,0 3-7 0,0 3-23 0,0 1-56 16,0 3-97-16,0 1-141 0,0-5-162 0,0 7-153 16,6-1-126-16,8-2-112 0,-8 0-82 0,6 4 11 15,8-4 95-15,7-3 120 0,-1-4 125 0,13-4 156 16</inkml:trace>
  <inkml:trace contextRef="#ctx0" brushRef="#br0" timeOffset="110864.92">16080 15595 3 0,'-7'-18'368'0,"7"-1"80"0,-6 1 58 16,-8 0 5-16,-5 3-37 0,6 1-44 0,-6 5-29 0,-7 3-11 16,6 2 9-16,0 4 2 0,1 4-4 0,-1 2-16 15,7 6-28-15,-6 3-32 0,6 0-37 16,-1 3-36-16,2 4-40 0,5 0-43 0,7-4-42 15,0 4-34-15,0-3-27 0,7-1-23 0,-1 0-15 16,0-3-13-16,8-1-9 0,-1-6-11 0,0-1-15 16,6 0-12-16,-5-7-17 0,5-3-8 0,-6-1-7 15,6-7 4-15,1 0 8 0,0-4 11 0,-7 1 11 16,-1-5 14-16,8 1 7 0,-7-5 11 0,-6 6 10 16,-1-1 14-16,7-1 16 0,-13 4 22 0,0 1 18 15,0 7 5-15,0-1-1 0,0 5-3 0,0-1-8 16,0 8-17-16,7 3-17 0,-7 0-8 0,6 4-15 15,1 4-33-15,-1 3-56 0,0-3-80 16,2 3-109-16,4 1-131 0,-5-1-122 0,6 0-97 16,0-3-79-16,-7-1-74 0,0-3-61 0,2 0 41 15,4-3 82-15,-5-5 95 0,6-3 115 0</inkml:trace>
  <inkml:trace contextRef="#ctx0" brushRef="#br0" timeOffset="111040.43">16314 15522 174 0,'7'-18'462'0,"-7"-4"102"15,0 3 99-15,-7 5 21 0,1-1-16 0,6 7-19 16,0 1-10-16,0 4-6 0,0 3-22 0,6 3-41 0,1 4-71 16,-7 8-82-16,6 0-85 15,-6 3-90-15,6 4-69 0,-6 0-62 0,8 4-47 0,-8-1-60 16,0 1-94-16,6 4-145 0,-6-5-199 0,0 1-220 0,0-4-218 16,-6 0-239-16,6-4-71 0,-8-4 63 15,8 0 152-15,8-2 195 0,-8-1 214 0</inkml:trace>
  <inkml:trace contextRef="#ctx0" brushRef="#br0" timeOffset="112683.35">18150 15239 268 0,'0'-18'467'0,"-6"1"72"0,-7-1 56 0,0-5-30 16,-6 4-57-16,5 1-27 0,-5-4 8 0,6 4 15 16,7-4 13-16,-7 3 1 0,6 1-16 0,0 0-35 15,1 3-48-15,6 4-50 0,-6 0-51 16,6 4-59-16,0 3-55 0,0 1-45 0,6 6-116 15,0 8-43-15,1 4 0 0,6 7 0 16,0 3 0-16,-7 9 0 0,8 6 0 0,-2 4 0 0,2 4 0 16,5 3 0-16,-6 0 0 0,6 1 0 0,-5-5 0 15,-1 1 0-15,0-4 0 0,6 0 0 16,-13-4 0-16,8-4 0 0,-8-2 0 0,1-5 0 16,0-7 0-16,-1 0 0 0,-6-8 0 0,0-3 0 15,6-7 0-15,-6-1 0 0,0-6 0 0,-6-5-12 16,6-2-5-16,0-5 0 0,0-3 2 0,0-1 5 15,0-3 3-15,6 1 2 0,1-2 3 0,6 1 1 16,0 0-1-16,13 0 1 0,-7 4-11 0,15 4 3 16,-9-1-3-16,1 4-8 0,7 4-8 0,-7-5-14 15,0 8-2-15,-6 4-15 0,-1 0-14 0,-6 8-13 16,-6 2-11-16,-7 2-13 0,-7 3-17 16,-13 0-21-16,1 3-19 0,-14 4-19 0,1-7-28 0,-1 3-35 15,-6-1-49-15,7-1-53 0,5-5-67 16,1 0-67-16,7 0-66 0,-1-4-86 0,8-3-105 15,5-1-8-15,7-3 49 0,7-3 80 0,12-5 101 16</inkml:trace>
  <inkml:trace contextRef="#ctx0" brushRef="#br0" timeOffset="113048.18">18854 15470 348 0,'0'-4'428'0,"-13"1"47"15,7-1-22-15,-1 1-68 0,0 3-76 0,-5 0-57 0,-2 0-25 16,2 7 0-16,-8 0 9 0,7 5 9 0,-1-1-1 16,2 3-8-16,-1 1-35 0,0-4-25 0,0 3-27 15,7 1-28-15,6 0-29 0,0-4-28 0,6 3-13 16,7-6-20-16,0 2-17 0,6-2-12 0,1 0-7 16,6-5-12-16,-1-3-11 0,2 0-13 15,-1-3-5-15,6-5-1 0,-5-4 2 0,-1 2 7 16,-6 3 15-16,-1-4 13 0,1 0 23 0,-8 0 20 15,-6 0 26-15,-6 0 31 0,-6 0 29 0,0 4 29 16,0-4 19-16,-8 7 13 0,8-3-1 0,-7 7-18 16,-1 0-23-16,8 0-31 0,0 7-29 0,6 0-26 15,0 1-23-15,0 3-10 0,0-1-11 0,6 5-16 16,-6 4-43-16,6-5-76 0,2 1-98 0,4 0-106 16,1-1-102-16,-6 1-79 0,6-4-61 0,-1 0-43 15,-4 0-45-15,-2-4-5 0,7 0 46 0,0-3 60 16,0-4 85-16,7 0 108 0</inkml:trace>
  <inkml:trace contextRef="#ctx0" brushRef="#br0" timeOffset="113331.6">19174 15540 210 0,'0'-14'409'0,"0"-1"70"0,0 0 14 0,0 3-30 16,0 6-53-16,-8-2-47 0,2 1-24 0,6 3-15 15,-6 1 5-15,-1 3-22 0,1 0-23 0,-1 3-29 16,1 4-35-16,6-3-26 0,-7 4-32 0,7 3-15 15,0-4-24-15,7 4-30 0,-1 0-27 0,1 0-25 16,6 0-20-16,-1 4-8 0,8-4-9 0,0 4 0 16,-7-5-3-16,7 1-4 0,-1 0 0 15,-6 1-3-15,0-1 3 0,-7-4 1 0,1 4-1 16,0-4-1-16,-1 0 4 0,-6 1 1 0,0-5-1 16,-6 5 0-16,-1-5 2 0,0 1 1 0,1 0-4 15,-13-4-10-15,5 3-16 0,-6 1-46 0,8-4-25 16,-8 0-33-16,7 0-42 0,1-4-50 0,-8 4-57 15,7-3-34-15,6 3-56 0,-6 0-59 0,7-4-85 16,6 0-103-16,0 1-11 0,13-1 32 0,-7 0 55 16,14 1 82-16</inkml:trace>
  <inkml:trace contextRef="#ctx0" brushRef="#br0" timeOffset="113618.01">19492 15613 270 0,'13'-11'408'0,"1"0"48"15,-2 1-15-15,8-5-65 0,-1 0-81 0,1 1-73 16,0-1-50-16,-1 0-16 0,-6 1 3 0,6-1 10 16,-11 3 15-16,4 2 17 0,-6-1 25 0,-6 3 23 15,0 2 19-15,-6 1 10 0,0 2 3 0,-8 3 0 16,-5 0 5-16,-1 3-6 0,8 5-7 0,-2 3-7 16,-5 3-18-16,12 5-33 0,-6-1-32 0,1 4-35 15,5-3-32-15,7-1-28 0,13 4-22 16,-7 0-9-16,7-1-25 0,7-2-21 0,0-4-34 0,-1 3-53 15,1-3-83-15,0-4-115 0,-2 0-140 16,9-4-140-16,-7 0-115 0,-2-3-107 0,2-4-132 16,-7 0 0-16,1-4 84 0,-2 1 113 0,8-5 123 15,0 1 144-15</inkml:trace>
  <inkml:trace contextRef="#ctx0" brushRef="#br0" timeOffset="114001.07">20750 15518 126 0,'0'-7'423'0,"-7"0"83"0,0-1 63 0,-6 5-18 16,7-6-54-16,-8 7-48 0,-4 2-29 0,4-4-11 15,-5 0 2-15,5 4-8 0,-4 0-22 0,-2 4-34 0,-7 0-38 16,8 3-42-16,0 4-38 0,5 0-32 0,1 4-38 15,1 3-36-15,5 0-34 0,0 1-33 0,7-1-35 16,0 3-49-16,0-2-53 0,7-1-77 0,6 1-97 16,0-5-109-16,0 1-103 0,6-4-77 0,1 0-46 15,6-4-26-15,1-3-18 0,5-4-24 16,-7 3 11-16,1-6 52 0,-6-1 63 0,13 1 84 16</inkml:trace>
  <inkml:trace contextRef="#ctx0" brushRef="#br0" timeOffset="114317.54">21042 15547 352 0,'14'-14'432'0,"-14"-1"58"0,0 1-8 16,-8 3-47-16,2 0-59 0,-6 3-43 0,-2 4-23 16,1 0-10-16,-7 8 4 0,8 0 0 0,-1 0-5 15,0 7-12-15,-7-4-15 0,7 8-22 16,1-4-31-16,-2 4-31 0,8-1-37 0,-1 1-35 0,1 3-32 16,6 0-28-16,0-4-20 0,6 2-12 15,1-1-7-15,-1-1-11 0,14-3-7 0,-8-4 1 16,2 1-5-16,5-5-7 0,-5-3-9 0,4 0-1 15,2-3 2-15,-7-1 0 0,1-3 2 0,-2-4 3 16,8 0 2-16,-14 0 4 0,8 0 4 0,-1-1-1 16,-7-2 5-16,7 3 6 0,-6 0 9 0,5 0 10 15,2 0 11-15,-8 4 0 0,1 3 15 0,-1 0 9 16,-6 1 6-16,6 3 2 0,-6 0-5 0,0 3 5 16,0 1-14-16,0 3-18 0,0 4-18 15,0 1-35-15,0-2-58 0,0 5-78 0,0-1-95 0,0 2-106 16,0-5-109-16,0 3-83 0,7 1-68 0,6-4-60 15,1-4-67-15,-2 4 23 0,8-4 67 16,5-7 84-16,9 4 106 0</inkml:trace>
  <inkml:trace contextRef="#ctx0" brushRef="#br0" timeOffset="114589.47">21636 15569 210 0,'-8'-14'422'0,"-4"-4"63"0,-2-1 21 15,-11 5-44-15,5-1-62 0,0 0-59 0,-6 4-26 0,7 0-6 16,-1 4 4-16,7-1-6 0,7 5-23 0,-1 0-37 15,1-2-50-15,-1 5-49 0,1 5-38 16,6-2-26-16,0 0-19 0,6 5-10 0,1 3-1 0,-1-4-5 16,1 8-10-16,6-4-6 0,-1 4-4 15,2 3-7-15,-8-3-7 0,7 3-1 0,0 0-2 16,-6 0 1-16,-1-3 3 0,-6 4 6 0,0-5 2 16,0 1 9-16,-6 3 2 0,-1-7 2 0,-6 4-3 15,0-4-8-15,1 0-5 0,-8 0-10 0,7-1-5 16,0-6-10-16,-6 3-23 0,5-3-34 0,-6-8-57 15,8 4-63-15,-1-3-82 0,-1-1-75 0,2-3-65 16,5 3-52-16,7-3-59 0,0 0-78 0,0-1-45 16,0-3 14-16,0 4 47 0,7 3 69 0,5-3 104 15</inkml:trace>
  <inkml:trace contextRef="#ctx0" brushRef="#br0" timeOffset="114883.49">21922 15679 199 0,'26'-14'420'0,"-1"3"71"0,1-4 34 16,-6 1-22-16,0-1-41 0,-1 0-44 0,-5 1-26 15,-8-1-23-15,0 4-23 0,1-4-29 0,-7 1-40 16,-7-1-50-16,1 0-40 0,0 3-24 0,-8 6-16 16,-5-2-9-16,6 1-6 0,-6 7-1 0,-1 0-4 15,-6 0 3-15,6 7 13 0,1 1 19 0,5 7 19 16,-5-1 13-16,6 5 13 0,6-1 5 0,1 7-5 15,0-3-20-15,-1 3-25 0,7-2-27 16,0-1-31-16,13 0-34 0,7-4-35 0,-1 4-44 16,1-7-72-16,6-1-114 0,-7-3-167 0,7 1-193 15,7-9-185-15,-1 1-185 0,-12-4-166 0,13-4-11 16,-7 1 100-16,0-6 160 0,13 3 173 0,-7-2 202 16</inkml:trace>
  <inkml:trace contextRef="#ctx0" brushRef="#br0" timeOffset="116452.57">24266 14448 128 0,'0'4'386'0,"0"0"49"0,0 3 30 15,0-7-67-15,7 7-91 0,-1 0-86 0,1-2-50 16,6 2-27-16,-7-3-9 0,8-1-4 0,5-3-5 16,1 4-8-16,6-4-11 0,0 0-8 15,-1 0-16-15,9-4-10 0,-15 1-9 0,0-1-9 16,8 1-5-16,-15-6-3 0,8 2 5 0,-14 0 8 16,1-4 3-16,-1 0 8 0,-6-4 6 15,-6 4 8-15,-1-3 4 0,-6-1 6 0,0 0 5 16,-7-3 5-16,1 4 2 0,0-1 1 0,0-4 4 15,-1 5 4-15,0-1 10 0,7 4 10 16,0 0 12-16,0 4 10 0,0 0 5 0,0-4-9 16,7 7-14-16,-1 0-17 0,7 4-4 0,-7 4-1 15,7 7 9-15,-6 7 12 0,-1 11 16 0,1 4 15 16,0 8 8-16,-2 6-5 0,2 5-13 16,0 6-17-16,0-3-17 0,-8 4-27 0,8 0-32 15,-1-5-22-15,7 5-22 0,-6-8-17 16,12 0-35-16,-6-3-60 0,7-4-107 0,-1-4-153 0,-6-3-187 15,14-7-174-15,-8-5-168 0,0-7-171 0,0 1-21 16,2-12 85-16,4 0 154 0,-5-10 160 16,6-1 183-16</inkml:trace>
  <inkml:trace contextRef="#ctx0" brushRef="#br0" timeOffset="116690.14">24188 14826 240 0,'0'0'469'0,"7"-4"82"16,-1 4 61-16,1 0-43 0,-1 0-76 0,-6 0-60 15,0 0-43-15,0 0-32 0,0 0-4 16,6-4-38-16,2 4-46 0,-2 0-86 0,0-3-47 0,8 3-47 16,-2 0-81-16,8-4-69 0,-1 4-80 15,7 0-59-15,1-3-103 0,-8-1-96 0,7 4-88 16,0-4-89-16,-6 4-100 0,6-3-9 15,6-1 43-15,-5 0 69 0,5 1 96 0</inkml:trace>
  <inkml:trace contextRef="#ctx0" brushRef="#br0" timeOffset="117078.32">25224 14643 14 0,'0'-7'347'0,"-7"-1"69"0,1 4 46 0,-1-4-23 16,0 1-47-16,1 4-53 0,-6-1-29 0,-2 4 2 15,8 0 28-15,-8 7 42 0,1 0 43 0,7 5 33 16,-8-1 17-16,8 7-4 0,-13 1-23 0,12 3-47 16,-6-1-64-16,7 5-70 0,6-5-70 15,-6 2-64-15,12-1-56 0,0 4-46 0,1-8-60 16,6 4-94-16,0-4-136 0,7-3-167 0,-1-4-158 15,7 0-141-15,0-4-121 0,0 1-110 16,1-8 17-16,5 0 102 0,1 0 129 0,-1-4 132 16,1-3 153-16</inkml:trace>
  <inkml:trace contextRef="#ctx0" brushRef="#br0" timeOffset="117373.77">25615 14745 23 0,'0'-14'386'0,"0"-1"77"0,0 0 56 0,-8 4-7 16,-4 0-55-16,-1 3-62 0,0-2-37 0,0 6-23 15,-7 1-14-15,1 3-5 0,6 3-1 16,-14 1-10-16,15 6-15 0,-8-2-19 0,7 7 4 16,0-1-5-16,0 5-19 0,7-1-29 0,-1 3-29 15,7 2-19-15,0-1-30 0,7 0-27 0,5-4-25 16,2 1-21-16,-1-1-20 0,6-4-16 16,-6 2-13-16,13-6-9 0,-6-2-4 0,5-5-5 15,2 1-3-15,-1-8-2 0,0 1-2 0,0-8-3 16,0-1 1-16,-7 1-1 0,-5-3 0 0,-8-4 0 15,1 3 0-15,-14-3 2 0,1-1-5 16,-1 1-12-16,-6 4-26 0,-7-6-41 0,1 2-58 16,-1 4-96-16,8 3-98 0,4 1-104 0,2-2-102 15,-7 9-91-15,13-1-107 0,-6 0-80 0,6 4 6 16,6 4 68-16,7-4 99 0,7 4 121 16</inkml:trace>
  <inkml:trace contextRef="#ctx0" brushRef="#br0" timeOffset="117613.7">25830 14606 46 0,'12'-8'385'0,"2"-3"66"0,5 5 45 0,1 2-20 16,6 0-58-16,-7 4-70 0,1 4-34 0,0 3-9 15,-2 4 6-15,2 3 8 0,-1 9 0 0,-5-5-3 16,6 11-18-16,-14-3-20 0,0 3-25 0,-6 1-26 15,0-1-36-15,-6 0-44 0,-8 0-41 16,2 1-38-16,-2-4-35 0,-5-1-64 0,13-3-92 16,-8-4-166-16,8-3-175 0,-6-4-230 15,-2-4-184-15,8 0-58 0,-1-7 26 0,7 0 131 0,13-3 157 16</inkml:trace>
  <inkml:trace contextRef="#ctx0" brushRef="#br0" timeOffset="118021.35">26623 14888 129 0,'0'-7'428'0,"8"7"84"0,-8-4 67 0,0 0-24 15,0 4-58-15,-8 4-67 0,-11 0-50 0,0 3-45 16,6 0-32-16,-7 5-35 0,14 2-48 0,6 1-54 16,-7-1-53-16,1 5-48 0,6-1-65 15,-7 0-84-15,1-3-106 0,6 3-115 0,-7-2-139 16,7-2-180-16,0-3-103 0,0-1-9 0,0-2 55 16,13-4 91-16,0-1 126 0</inkml:trace>
  <inkml:trace contextRef="#ctx0" brushRef="#br0" timeOffset="118510.58">27145 14804 53 0,'7'4'393'0,"-1"-4"65"16,0 3 45-16,7-3-25 0,1 4-71 15,-2-4-84-15,2 0-57 0,5 0-36 0,1-4-22 16,0 1-16-16,-2-1-16 0,2-3-23 0,7-1-11 15,-9-3-4-15,2 4 8 0,-7-8 10 0,7 4 8 16,-14-3 5-16,0-4 6 0,2-1 3 16,-8 1 3-16,-8-1 7 0,-4-2 4 0,-8-1 7 15,1-1 7-15,-1 5 4 0,1 0-1 0,-1-1-7 16,-6 4-6-16,6 5-19 0,1-1-23 0,6 7-28 16,-6 1-22-16,13 3-11 0,-2 7 3 15,2 7 11-15,0 8 22 0,6 4 32 0,-7 7-8 16,7 4-153-16,-7 2 0 0,1 6 0 0,6 3 0 15,-7-1 0-15,7 5 0 0,-6-2 0 0,6 2 0 16,0-5 0-16,0 5 0 0,0-4 0 0,6-1 0 16,1-2 0-16,-1-10 0 0,1 2 0 0,0-4 0 15,-7-4-346-15,6-6-545 0,8-5-161 0,-8-8-162 16,6-2-15-16,2-4 115 0,-8-8 172 16,7 1 199-16,1-2 214 0</inkml:trace>
  <inkml:trace contextRef="#ctx0" brushRef="#br0" timeOffset="118704.43">27158 14965 375 0,'0'-7'535'0,"0"3"85"0,6 4 63 0,1-4-49 16,6 4-93-16,0 0-89 0,7-3-79 15,-1 3-67-15,13 0-62 0,1 0-69 0,0 0-82 16,0 0-90-16,6 0-92 0,-7-4-97 0,7 4-100 15,-7 0-101-15,8-4-112 0,-7 4-132 16,-8-3-56-16,1-1 17 0,-6 0 59 0,0-3 84 16,5 4 119-16</inkml:trace>
  <inkml:trace contextRef="#ctx0" brushRef="#br0" timeOffset="118975.32">28187 14643 220 0,'0'-11'484'0,"-13"3"95"16,7 0 77-16,-1 6-15 0,-6 2-51 15,0 2-10-15,0 6 13 0,0 4 27 0,0 6 27 16,0-1 31-16,-7 10-8 0,7-2-47 0,7 8-64 16,-14 0-508-16,14 0-51 0,0 0 0 15,-2 3 0-15,16-6 0 0,-2 3 0 0,0-7 0 0,7 3 0 16,0-7 0-16,6 1 0 0,-5-6 0 0,-1-2 0 15,6-4-6-15,1 0-950 0,-1-7-197 16,1-4-149-16,6-4 8 0,-7-3 132 0,1-1 200 16,6-3 219-16,1 0 236 0</inkml:trace>
  <inkml:trace contextRef="#ctx0" brushRef="#br0" timeOffset="119407.35">28558 14775 29 0,'0'-4'416'0,"0"-1"84"0,0 3 51 16,0-2-8-16,-6 0-96 0,6 4-127 16,-7-4-106-16,7 4-80 0,0 0-46 0,0 0-30 15,-6 4-23-15,6 0-16 0,-7 2-10 0,0 3-5 16,7 2-2-16,-12-4-1 0,5 0-2 15,0 4-2-15,-5-4 1 0,5 1 1 0,1-1 0 16,-1 0 1-16,0-3 3 0,7 0 10 0,0-1 4 16,0-3 7-16,0-3 2 0,0 3 1 0,7-4-2 15,0-3-1-15,6-1 2 0,-1-3 7 16,2 1 17-16,-2-1 25 0,2 0 27 0,-8 0 31 16,7 0 33-16,-6-1 31 0,6 5 19 0,-7 0 10 15,0 0-2-15,2-1-12 0,-2 8-9 0,0 0-5 16,1 4-4-16,-1 3-4 0,1 4-12 0,0 4-15 15,-7 3-23-15,6 4-34 0,0 4-36 16,-6-1-28-16,6 5-17 0,-6-4-19 0,8 3-36 16,-8-4-64-16,6 1-89 0,-6-4-108 0,6 0-102 15,-6-5-89-15,0 3-60 0,0-6-20 0,0-3 3 16,0 0 13-16,0-3-1 0,-6-5-8 16,0 1 16-16,-2-4 42 0,2 0 64 0,-6 0 84 15</inkml:trace>
  <inkml:trace contextRef="#ctx0" brushRef="#br0" timeOffset="119522.78">28590 15119 61 0,'-6'0'307'0,"-6"-4"89"0,-2 1 50 15,8 3 7-15,-1-4-17 0,1 4-23 0,-8 0-27 16,14 0-13-16,-6 0-17 0,6 0-27 0,6-4-37 16,-6 1-53-16,14 3-61 0,-1-4-64 15,7-4-64-15,-2 5-71 16,9-4-75-16,-1-1-82 0,0 1-88 0,7 0-83 0,-7 4-86 0,6-6-94 16,-6 2-90-16,1 0-4 0,-2-1 41 0,-5 1 62 15,6-4 89-15</inkml:trace>
  <inkml:trace contextRef="#ctx0" brushRef="#br0" timeOffset="119787.34">29028 14800 96 0,'0'-11'463'0,"0"-3"106"0,0 3 86 0,0-1 32 15,0 5-47-15,0-4-63 0,6 4-50 0,0 3-42 16,7 0-37-16,0 1-45 0,6 6-58 15,-5 1-71-15,12 4-49 0,-7 6-38 0,1 1-19 16,0 7-8-16,-8 0-1 0,1 3 12 0,-6 5-7 16,0 2-13-16,-7 2-22 0,-7-1-23 0,0 3-30 15,-6-7-30-15,7 5-32 0,-7-5-39 0,0 0-57 16,-7-7-76-16,1 0-133 0,12-4-148 16,-12 0-151-16,13-6-121 0,-2-5-106 0,-11-3-115 15,6-4-15-15,7 0 73 0,6-7 120 0,0 0 123 16,13-5 143-16</inkml:trace>
  <inkml:trace contextRef="#ctx0" brushRef="#br0" timeOffset="120141.87">29671 14991 197 0,'8'0'455'0,"-8"0"82"0,6-4 64 0,0 4-35 0,-6 4-76 15,7-4-62-15,-7 3-35 0,0 5-9 0,0-1 8 0,-7 0 16 16,7 4 8-16,0 4-10 0,-6 0-28 16,0-1-48-16,-2 4-59 0,2 1-67 0,0-1-64 15,0 5-80-15,-14-6-96 0,7-2-146 0,-1-1-188 16,2 2-188-16,12-6-200 0,-14 1-215 16,2-4-72-16,12-3 52 0,-7 0 139 0,14-4 165 15,-1 0 189-15</inkml:trace>
  <inkml:trace contextRef="#ctx0" brushRef="#br0" timeOffset="120368.85">29932 15086 101 0,'7'0'503'0,"-1"-4"128"15,1 8 114-15,0-4 80 0,-7 0-36 16,6 3-87-16,-6-3-100 0,6 4-102 0,-6 0-101 0,7-4-110 15,-7 4-117-15,7-4-122 0,-7 3-126 16,13-3-130-16,-7 4-132 0,0 0-126 0,1-4-113 16,0 3-100-16,-1-3-89 0,8 0-19 0,5 0 54 15,0 0 86-15,8-3 100 0,-2 3 127 16</inkml:trace>
  <inkml:trace contextRef="#ctx0" brushRef="#br0" timeOffset="120497.03">30369 15097 254 0,'6'0'481'0,"1"-4"87"0,0 4 72 15,-7 0-23-15,0 0-69 0,6 0-70 0,-6 0-74 16,6 0-67-16,0-4-78 0,2 4-98 0,-2 0-131 16,0-3-146-16,1-1-143 0,-1 1-144 15,1-1-147-15,6 0-142 0,-1 1-32 0,2-1 41 16,6-3 84-16,13 4 113 0</inkml:trace>
  <inkml:trace contextRef="#ctx0" brushRef="#br0" timeOffset="120610.4">30910 15057 74 0,'12'3'441'0,"1"-3"91"0,-6 4 64 0,-1-4 13 16,1 0-91-16,-1 0-126 0,1 0-118 0,0 0-111 16,-7 0-120-16,6-4-143 0,0 1-185 0,1 0-212 15,0-6-105-15,-1 2-31 0,7-4 26 16,7 4 72-16</inkml:trace>
  <inkml:trace contextRef="#ctx0" brushRef="#br0" timeOffset="121084.35">31626 14994 21 0,'6'-3'424'0,"-6"3"110"0,0 0 82 16,0 3 39-16,-6 1-45 0,6 3-79 0,-6 0-68 15,6 4-84-15,-8 0-56 0,8 0-63 0,-6 4-67 16,0-4-73-16,-1 7-78 0,1-3-102 15,-1 0-134-15,0 3-140 0,-5-3-162 0,-2-1-209 16,-5-3-90-16,13 0 11 0,-1 1 77 0,7-8 110 16,7-1 148-16</inkml:trace>
  <inkml:trace contextRef="#ctx0" brushRef="#br0" timeOffset="121646.53">31918 14954 274 0,'14'-4'355'0,"-1"1"23"0,7-5-20 16,-14 5-45-16,7-5-48 0,0 5-44 0,0-1-36 0,-6-4-13 15,6 5 0-15,-1-5 9 0,2 1 11 0,-8 0 7 16,8 0 6-16,-2-4 0 0,-5 0 1 0,6-4-2 15,-7 0-1-15,1-3-3 0,-1 0 6 0,-6-4 1 16,0-1 18-16,0 2 15 0,-6-5 13 16,-1 1 8-16,-6 3 6 0,0 0 13 0,1-1-2 15,-8 1 1-15,0 8 2 0,7-4 5 16,0 7-10-16,-6 0-19 0,12 3-150 0,-6 8-107 16,7 0 0-16,-8 11 0 0,1 4 0 0,7 7 0 15,-8 7 0-15,2 5 0 0,5 1 0 0,1 7 0 16,-1 5 0-16,-6 1 0 0,7 3 0 0,0 3 0 15,-2 2 0-15,2 2 0 0,0 1 0 0,-1-1 0 16,0 2 0-16,1 1 0 0,6-2 0 0,0 0 0 16,0 3 0-16,0-11 0 0,0 0 0 0,0-10 0 15,0-4 0-15,0-5 0 0,-6-6 0 0,6-8-578 16,-7 1-505-16,7-12-74 0,0 0-76 16,-6-3 66-16,6-4 152 0,0-4 193 0,0-3 181 15,6-4 190-15</inkml:trace>
  <inkml:trace contextRef="#ctx0" brushRef="#br0" timeOffset="121899.12">31762 15295 330 0,'7'-8'482'0,"0"5"83"15,-7-1 53-15,6 0-24 0,0 1-45 0,1-1-25 16,13 0-8-16,-1 4-4 0,0-3-12 0,1 3-31 15,6-4-61-15,-7 0-78 0,1 1-82 16,7-1-75-16,-15 0-66 0,8 0-59 0,0 4-69 16,-7-3-89-16,6 3-115 0,-6-4-143 0,1 1-149 15,-2-1-139-15,1 0-138 0,-6 1-119 0,-1-1 7 16,1 1 87-16,-1-4 120 0,8 3 135 0</inkml:trace>
  <inkml:trace contextRef="#ctx0" brushRef="#br0" timeOffset="122172.38">32394 15012 154 0,'-6'-3'447'0,"-8"-1"82"0,8 1 66 16,0-1-22-16,0 4-70 0,-2 0-70 0,-4 4-39 15,-1-1-6-15,6 4 6 0,0 4 20 16,1 4 14-16,0 1 5 0,-1 1-13 0,0 1-36 0,1 8-44 16,0-4-59-16,6 0-64 0,-7 5-65 15,7-6-55-15,0 4-48 0,0-3-56 0,0-3-81 16,0 3-116-16,7-8-141 0,-7 1-158 0,6-5-140 16,0-1-107-16,1-6-80 0,6 1-59 15,-7-4 16-15,8-4 92 0,-8 1 112 0,7-6 117 16,1-1 136-16</inkml:trace>
  <inkml:trace contextRef="#ctx0" brushRef="#br0" timeOffset="122354.87">32440 15112 167 0,'7'-19'410'0,"-1"5"70"0,-6-1 40 16,6-1-18-16,1 6-43 0,-7-1-51 0,6 4-45 0,-6 3-33 16,7 0-24-16,0 1-22 0,5 6-28 0,2 1-20 15,-8 3-13-15,0 1-10 0,1 6-15 16,-7 1-29-16,7 4-33 0,-7 3-42 0,0-1-58 15,-7 6-79-15,7-2-102 0,-7 1-110 0,1-5-124 16,0 5-116-16,-1-4-113 0,-6 0-112 16,7-4-40-16,-1-3 38 0,7-7 83 0,0-6 100 15,7 2 127-15</inkml:trace>
  <inkml:trace contextRef="#ctx0" brushRef="#br0" timeOffset="134972.64">32577 15152 41 0,'0'0'319'0,"6"0"60"15,-6 0 15-15,0 0-31 0,6 0-44 0,1-3-49 16,6-2-46-16,-6 5-23 0,-1 0-3 0,-6 0 9 15,6 0 11-15,-6 0 7 0,8 0 7 0,-8-3 0 16,0 3-1-16,0-4-6 0,0 4-6 16,-8 0-12-16,8 0-16 0,-6-4-16 0,6 4-21 0,-6 0-12 15,6 0-18-15,-7 0-19 0,1 4-19 16,6-4-21-16,-7 0-17 0,0 4-18 0,1-1-12 16,0-3-9-16,0 5-7 0,-2-2-1 0,2 0-2 15,0 1 1-15,-1 0 0 0,-6-1-2 16,6-3 1-16,1 4 1 0,0 0 0 0,6-4-4 15,-7 3-3-15,7-3 9 0,0 4-4 0,-13-4-3 16,13 0-3-16,-6 0 2 0,6 0 1 16,6 5-5-16,0-5 4 0,1 2 3 0,0-2 4 15,-1 4 1-15,0-1 0 0,1 2 2 0,6 2 0 16,-6 0 1-16,-1 0-1 0,0 1 3 0,8 2 1 16,-2 2-2-16,-5-1 3 0,0 3-2 0,6-3 1 15,-1 4-6-15,-4-4-4 0,10 0 0 0,-4 3-11 16,-8-2-40-16,7-1-72 0,7-4-105 15,-8 0-113-15,2-3-129 0,5-4-148 0,-5 0-159 16,5 0-33-16,-6-4 49 0,7 1 88 0,-1-1 114 16</inkml:trace>
  <inkml:trace contextRef="#ctx0" brushRef="#br0" timeOffset="135238.37">32902 15338 24 0,'7'5'365'0,"-7"-2"57"16,7-3 32-16,-1 4-40 0,-6 0-91 0,6-4-100 15,0 3-82-15,2-3-56 0,-2 0-28 0,0 4-16 16,7-4-11-16,1 0-26 0,-2 0-25 16,2 0-32-16,-8 0-43 0,0 0-64 0,8-4-73 15,-1 4-87-15,-7-3-66 0,0-1-18 0,1 0 17 16,0-4 48-16</inkml:trace>
  <inkml:trace contextRef="#ctx0" brushRef="#br0" timeOffset="135764.9">33195 15218 5 0,'7'-4'302'0,"-1"1"64"0,-6-1 22 0,6 4-33 15,-6-3-55-15,0 3-61 0,8 0-63 16,-8 0-49-16,0 0-34 0,0 0-16 0,-8 3-11 16,8-3-7-16,-6 4-8 0,0-1-11 15,-7 1-7-15,0-1-8 0,0 1-7 0,-1 0-5 0,2-1-8 16,-1 1-1-16,6-4-1 0,1 3-2 15,-1-3 1-15,7 0 2 0,0 0 4 0,0 0 1 16,13-3-1-16,-6-1 2 0,6 1 1 0,7-5 1 16,-8 1 7-16,1 4 8 0,0-4 12 15,-6-2 12-15,5 2 11 0,-4 0 14 0,-2 3 7 16,-6 1 5-16,6 3 5 0,1-4-1 0,-7 4-1 16,0 4-7-16,0-4-8 0,-7 7-3 0,1 0-4 15,6 0 2-15,0 5 1 0,0-1 1 16,0 7-5-16,0-3-4 0,0 3-9 0,0 0-11 15,0 1-6-15,0 2-7 0,0-2-9 0,0-1-2 16,13 1-5-16,-6-5-5 0,-1 5-4 0,0-4-5 16,-6-1 0-16,7-3 3 0,-7-4-2 0,6 0-1 15,1 1-3-15,-7-4 2 0,7-2-1 0,-7 3-2 16,0-1 3-16,0-4 27 0,-7 0-7 16,7 0-5-16,0 0 5 0,-7-4 11 0,1 4 21 15,-1-5 9-15,1 3 52 0,6-2 25 0,-6 0 20 16,6 0 2-16,0 4-10 0,6-4-19 0,-6 1-45 15,6 3-14-15,1-4-21 0,-1 1-18 0,1 3-16 16,6-4-9-16,0 4-10 0,0-3-31 0,7 3-51 16,-1-4-69-16,-5 4-88 0,-2 0-96 0,1-4-95 15,0 0-68-15,6 1-68 0,-5 0-72 0,-8-2-26 16,8 2 33-16,-8-4 69 0,7 3 78 0,-7-3 106 16</inkml:trace>
  <inkml:trace contextRef="#ctx0" brushRef="#br0" timeOffset="135978.21">33475 15159 181 0,'7'-10'403'0,"-1"-2"58"0,1 5 21 0,0 3-49 16,-1 0-78-16,0 1-76 0,1 3-34 0,0 3-3 16,5 1 12-16,2 7 16 0,-8 1 5 15,7 2-1-15,-7 0-15 0,2 9-23 0,-2-2-32 16,0 5-32-16,0 0-25 0,1 3-26 0,0-4-32 15,-7 5-30-15,6-1-25 0,-6 1-19 0,7-5-55 16,-7 0-95-16,0-2-125 0,0-1-141 0,-7-4-179 16,1-3-189-16,-8-1-60 0,2-3 33 0,-2-3 94 15,8-1 122-15</inkml:trace>
  <inkml:trace contextRef="#ctx0" brushRef="#br0" timeOffset="138515.93">24423 15741 269 0,'6'0'351'16,"0"0"28"-16,-6 0-18 0,7 0-41 0,-7 0-45 16,0 0-50-16,0 0-45 0,0 0-29 0,0 4-19 15,0-4-11-15,7 0-12 0,-7 0-12 0,6 0-17 16,0 4-13-16,-6-4-8 0,8 0-1 0,-2 3-7 16,0-3 25-16,1 0 23 0,6 0 19 0,0 0 9 15,7 0 5-15,-1 0 14 0,0 0-16 16,8-3-15-16,-8-1-14 0,7 0-5 0,-6 1-5 0,6-4 2 15,-13-1 8-15,6 1 12 0,-6-4 17 16,7 0 16-16,-14 0 13 0,-6-4 8 0,0 1 0 16,-6-1 1-16,-8-4-1 0,2 5 20 0,-8-4-6 15,1 3 4-15,-7-3 0 0,-1 3 3 0,1 4-2 16,0-3-21-16,13 3 6 0,-13 0-8 0,14 2-9 16,-8 7-22-16,7-2-24 0,6 4-25 0,1 4-27 15,-1 7-20-15,7 0-14 0,7 11-9 0,-1-1-5 16,1 9 1-16,-1 6-2 0,7 5 0 0,1 6-1 15,-2 1 2-15,8 7-4 0,-7 0-4 0,0 0 0 16,0 3 0-16,-7 1 0 0,8 3 0 16,-8 0 0-16,13 1 0 0,-12-1-14 0,6 1-53 15,0-5-65-15,0-3-93 0,-6-4-124 0,6-7-133 16,0-7-129-16,-1-3-98 0,2-9-68 0,-8-3-56 16,1-8-49-16,-1-3 37 0,1-4 96 0,-7-7 110 15,13-3 119-15</inkml:trace>
  <inkml:trace contextRef="#ctx0" brushRef="#br0" timeOffset="138749.6">24534 16284 288 0,'-8'-19'432'0,"-4"1"56"16,-1 4 2-16,6-5-55 0,1 5-74 16,-1 2-63-16,1 1-37 0,12 1-15 0,1-2-9 15,6 6-11-15,0-6-19 0,13 5-29 0,0 3-23 0,0 1-29 16,0-1-24-16,6 0-20 0,1 4-20 15,0-3-18-15,0 3-22 0,-1 0-26 0,1 0-45 16,-7 0-69-16,-1 0-86 0,-5 0-90 0,0 0-103 16,-1 0-113-16,-6 0-123 0,0 0-22 15,-7 0 39-15,8 0 65 0,-2 0 94 0</inkml:trace>
  <inkml:trace contextRef="#ctx0" brushRef="#br0" timeOffset="138980.65">25152 15976 235 0,'0'-7'395'15,"7"-5"57"-15,-7 9 1 0,0 0-37 0,0-1-52 16,0 4-58-16,0 0-36 0,-7 0-18 0,7 7-5 16,-7 0 4-16,-6 4 4 0,13 4 6 0,-6 0 7 15,6 3-5-15,0 4-16 0,6 0-26 0,-6 3-33 16,7 5-38-16,-1-4-46 0,8-1-34 0,-8 5-24 15,14-1-20-15,-8-7-26 0,2 0-50 0,5 0-94 16,1-4-118-16,0-3-114 0,-8-3-123 16,8-6-130-16,-1-2-127 0,1 0-17 0,-1-8 62 15,1 0 81-15,0-2 111 0,-1-6 133 0</inkml:trace>
  <inkml:trace contextRef="#ctx0" brushRef="#br0" timeOffset="139477.71">25510 16082 60 0,'-6'-3'350'0,"6"-1"61"0,-7 1 26 16,-13 3-47-16,8 0-73 0,-2 3-75 0,14 1-66 16,0 3-50-16,0 0-27 0,0 1-15 0,-6 3-14 15,0 0-14-15,6 0-18 0,-7 0-11 0,7 3-9 16,-6-3-8-16,6 0-8 0,0 0-1 0,0-1-1 16,0-1 0-16,0-2 0 0,0 0 11 0,0-3 3 15,6-4-2-15,1 0-1 0,5-4-1 0,-5 1 0 16,6-5-8-16,0-4 3 0,0 2 8 0,0-5 14 15,7 1 19-15,-8-4 29 0,2 3 28 0,-1-3 33 16,-7 3 24-16,-6 0 21 0,7 1 14 16,-7 2 9-16,0 1 2 0,6 4-6 0,-6 0-10 0,7 3-19 15,-1 1-35-15,-6-1-30 0,6 4-32 16,-6 4-28-16,8-1-21 0,-2 4-15 0,0 4 2 16,8 0-7-16,-1 5-5 0,-1 1 1 0,14 2 0 15,-12 3-1-15,5-3-4 0,-6 2-6 0,-6 1-23 16,-1 0-38-16,0-3-50 0,-6-1-55 0,0 0-55 15,0 0-45-15,0 1-23 0,-6-8-5 0,0 3 15 16,-1-2 28-16,-6-5 32 0,0 0 39 16,0 1 36-16,0-1 38 0,-7-4 37 0,1 1 37 0,6 3 37 15,0-7 38-15,7 4 34 0,-2 0 34 16,2-1 32-16,-7-3 28 0,13 0 25 0,0 0 19 16,0 0 14-16,0 0 4 0,0 0-4 0,7-3-11 15,-1 3-11-15,8 0-13 0,-2-4-21 0,8 0-25 16,-1 1-21-16,7-5-26 0,1 5-28 0,-1-4-49 15,6 3-43-15,-6-3-64 0,7-1-89 16,-7 2-90-16,0-3-101 0,-7 2-92 0,1-4-113 0,-1 4-94 16,-5 0 2-16,-2-1 47 0,8 1 79 15,-7-4 101-15</inkml:trace>
  <inkml:trace contextRef="#ctx0" brushRef="#br0" timeOffset="139723.34">25907 16034 72 0,'0'-10'378'0,"7"-1"70"0,0 3 39 0,-1 1-32 0,0 0-68 16,1 3-83-16,6 4-58 0,0-4-28 0,1 8-12 15,4-4-2-15,2 7-2 0,-1 1-8 0,7 3-19 16,1 0-25-16,-1 7-27 0,0 1-22 0,-7 2-16 16,1 1-10-16,0 4-8 0,-14-1-5 0,0 4-6 15,-6 1-5-15,-6 0-9 0,-6-1-14 0,-2-3-9 16,8-1-10-16,-8 1-12 0,1-4-29 15,1-4-52-15,-2 0-72 0,2-7-87 0,-2 0-93 0,1-3-104 16,7-1-113-16,6-7-90 0,0 0-2 16,0-4 46-16,13-3 74 0,7-4 100 0</inkml:trace>
  <inkml:trace contextRef="#ctx0" brushRef="#br0" timeOffset="140066.44">26513 16202 59 0,'13'0'387'0,"0"0"69"0,-6 5 49 16,-7-1-31-16,6-1-64 0,-6-3-76 0,0 4-45 0,0 0-29 15,0 3-24-15,-6-3-20 0,6 3-33 0,-7 4-43 16,1-4-47-16,6 4-40 0,-13 0-23 0,6 4-15 16,7-4-7-16,-6 3-24 0,6-3-42 0,-7 1-66 15,7-1-85-15,-7-4-116 0,7 0-151 0,-12-3-117 16,12-1-34-16,0-3 25 0,6 0 63 0,7 0 106 15</inkml:trace>
  <inkml:trace contextRef="#ctx0" brushRef="#br0" timeOffset="140690.37">26956 16119 243 0,'13'0'402'0,"0"-4"49"0,7 1-3 0,-8-5-58 16,-5 5-74-16,6-5-62 0,0 1-39 0,-7 0-11 15,2 0-2-15,-2-4 5 0,0 2 1 0,0-5-4 16,-6 3-6-16,8-3-7 0,-8 3-8 0,-8 0 7 16,8-4 11-16,-6 0 5 0,0 1 6 15,-8-1 6-15,2 1 12 0,-1 0-2 0,-1-2-4 16,2 5-1-16,-8-4 2 0,7 4-8 0,0 4-3 15,6 4-23-15,-5-1-32 0,5 0-34 0,0 4-37 16,1 4-31-16,0 0-30 0,6 6-10 0,-7 6-10 16,7 1 0-16,7 3 1 0,-7 5 11 0,6 3 12 15,0 6 10-15,8 2 8 0,-2 1 3 0,-5 7-2 16,6 0-8-16,-6 4-11 0,5-1-12 0,2 1-11 16,-8-3-8-16,7 1-8 0,0-2-26 0,-6 0-54 15,-1 0-83-15,-6-3-128 0,6-5-149 0,8 1-151 16,-8-4-113-16,0-8-98 0,2-3-84 0,-2-3-28 15,-6-5 68-15,6-7 111 0,1 1 117 0,6-8 134 16</inkml:trace>
  <inkml:trace contextRef="#ctx0" brushRef="#br0" timeOffset="140917.76">26996 16438 365 0,'0'-15'467'15,"0"4"69"-15,0 0 6 0,0 4-49 0,6-1-67 16,0-3-57-16,0 4-36 0,14 0-29 0,-7 0-29 16,7-1-35-16,-8 5-48 0,2 0-62 0,5-3-46 15,-5 3-40-15,5 3-28 0,0 0-35 0,8 0-60 16,-15 0-70-16,8 3-97 0,0-3-96 16,-1 0-120-16,1 0-129 0,-1 0-71 0,-6-3 9 0,7 0 54 15,-1 3 79-15,7-4 112 0</inkml:trace>
  <inkml:trace contextRef="#ctx0" brushRef="#br0" timeOffset="141132.97">27555 16108 344 0,'-6'-7'435'0,"-1"3"62"0,7 0-13 0,-6 4-55 15,-1 0-70-15,1 0-52 0,-1 4-21 16,0 0 0-16,1 7 22 0,0 0 33 0,-1 3 26 0,-6 4 18 15,7 1 0-15,-1 3-12 0,1 4-28 16,-1 3-43-16,0 0-55 0,1-3-60 0,6 2-57 16,0-5-49-16,6 3-39 0,1-4-25 0,6 0-43 15,-6 0-73-15,5-8-117 0,8 1-149 16,-7-7-155-16,13-1-158 0,-6-4-150 0,0-3-108 16,5 0 21-16,-5-6 98 0,6 2 131 0,7-8 146 0</inkml:trace>
  <inkml:trace contextRef="#ctx0" brushRef="#br0" timeOffset="141413.56">27731 16200 13 0,'0'-8'363'0,"0"-3"75"0,0 4 49 0,0 0-30 0,7-1-69 16,-1 1-83-16,7 0-71 0,0-1-45 0,0 1-29 16,7 3-15-16,-1 1-15 0,7-1-13 15,-6 4 2-15,0 0-13 0,5 0-3 0,-11 4 7 16,-2 3 11-16,2-3 18 0,-2 7 0 0,-12-4 21 15,0 4 25-15,0 3 29 0,0 1 26 0,-6 0 24 16,-7 0 19-16,0-1 6 0,0 1-6 0,-7 3-18 16,8-3-34-16,5 3-39 0,-6-3-43 0,13 2-40 15,0-1-34-15,13-1-29 0,-6-1-19 0,5-3-17 16,8-4-22-16,-1 1-47 0,1-1-87 0,6-3-126 16,1-1-148-16,5-6-137 0,1-1-115 15,-1 0-94-15,1-3-66 0,-7 0-24 0,-7-1 70 16,-6-3 100-16,6 4 108 0,-5-4 124 0</inkml:trace>
  <inkml:trace contextRef="#ctx0" brushRef="#br0" timeOffset="141660.23">28135 16115 179 0,'0'-11'421'0,"13"0"70"0,-7 4 39 0,-6 0-38 0,7 0-77 0,0 3-75 15,-1 0-43-15,7 4-25 0,0 0-9 0,6 4-8 16,-5 3-2-16,5 4-17 0,-6 0-25 0,0 0-23 15,1 7-21-15,-2 5-9 0,1-2-12 16,-6 5 0-16,-7 0-1 0,0 3-10 0,-7 0-14 16,-6 0-24-16,1 2-24 0,4-3-23 0,-4 1-24 15,-1-3-28-15,6 0-62 0,0-5-86 0,1-1-118 16,0-6-129-16,6 0-123 0,0-7-135 0,0 1-138 16,0-8-26-16,12-4 57 0,2 0 93 0,5-3 111 15,7 0 138-15</inkml:trace>
  <inkml:trace contextRef="#ctx0" brushRef="#br0" timeOffset="141914.5">28760 16262 130 0,'7'0'398'0,"-1"3"64"16,0 1 41-16,-6 0-36 0,0 3-61 0,0 0-66 16,0 5-33-16,0 2-25 0,0-3-23 0,0 5-28 15,-6 1-35-15,-7-2-44 0,13 3-50 0,-13 0-38 16,6-3-24-16,1 0-3 0,6 3-44 0,-6-4-64 16,-1 2-81-16,7-2-98 0,-7-3-104 0,1-4-143 15,6 0-119-15,0-3-25 0,0-4 35 0,0 0 73 16,13 0 92-16</inkml:trace>
  <inkml:trace contextRef="#ctx0" brushRef="#br0" timeOffset="142247.94">29131 16320 172 0,'0'4'443'0,"7"0"78"0,-7-1 61 0,0 0-32 0,6 3-83 15,1-6-62-15,0 3-55 0,-1-3-53 0,0 0-48 16,1 0-46-16,-14 0-43 0,7 0-65 0,0 0-62 16,0 0-62-16,0 0-75 0,7-3-85 0,-7 3-86 15,7 0-105-15,-1-6-120 0,-6 6-117 16,6-6-19-16,1 2 34 0,6 4 61 0,6-4 97 16</inkml:trace>
  <inkml:trace contextRef="#ctx0" brushRef="#br0" timeOffset="142413.2">29438 16317 324 0,'0'0'442'0,"-7"3"49"0,7-3-8 16,-7 0-81-16,7-3-105 0,0 3-100 0,0-4-81 15,-6 4-62-15,6-4-54 0,0 1-57 0,6-1-74 16,1 1-91-16,0-5-116 0,-1 4-88 0,0 1-30 16,8-5 9-16,-2 5 42 0</inkml:trace>
  <inkml:trace contextRef="#ctx0" brushRef="#br0" timeOffset="142519.74">29809 16287 106 0,'6'8'382'0,"-6"-4"60"0,6-4 27 0,-6 3-50 15,8-3-87-15,-8 0-98 0,0 0-87 0,0 0-55 16,6-3-48-16,0 3-43 0,1-4-54 0,-1 0-78 0,1 0-109 16,-14 4-140-16,1-3-62 0,6-1-19 0,-7 0 18 15,14 4 58-15</inkml:trace>
  <inkml:trace contextRef="#ctx0" brushRef="#br0" timeOffset="142990.81">30407 16244 323 0,'0'0'487'0,"0"0"90"16,0 3 59-16,0 1-10 0,0-4-39 16,0 4-12-16,-6-1-2 0,6-3-10 0,-6 4-27 15,6 3-49-15,-6-3-67 0,6 3-86 0,-7 0-85 16,0 1-72-16,7-1-52 0,-6 4-41 0,6-4-42 15,-7 7-66-15,1-2-100 0,-1-1-153 0,0 0-185 16,1 0-173-16,6 0-179 0,0-4-179 0,0 1-45 16,0-1 75-16,-6 0 146 0,12-3 156 0,0 3 175 15</inkml:trace>
  <inkml:trace contextRef="#ctx0" brushRef="#br0" timeOffset="143471.15">30864 16276 295 0,'6'0'440'0,"1"0"58"0,6 0 9 0,-1-3-66 0,2-1-88 0,5 0-68 16,-6-3-42-16,7 0-22 16,-1 0-10-16,1-4-7 0,-1 0-13 15,7 0-19-15,-6 0-20 0,0-1-15 0,-1 1-12 0,1 1-7 0,-7-2-7 16,6 2-5-16,-12-5-12 0,-1 4 33 0,1 0-3 16,0-4-12-16,-7 4-6 0,-7-3-7 0,0-2 7 15,1 2-38-15,-7-4 11 0,-7 3 19 0,8-3 19 16,-2 0 15-16,-5 0 14 0,-1 3 21 0,0 1 21 15,8-2 25-15,-2 5 24 0,2 0 26 0,5 4 15 16,-6 0 5-16,0-1-5 0,7 5-212 0,-1-1-66 16,0 4 0-16,1 4 0 0,-1 7 0 0,1 3 0 15,-1 6 0-15,1 5 0 0,6 3 0 0,-7 9 0 16,1 7 0-16,6 4 0 0,-6 7 0 0,6 0 0 16,0 7 0-16,0-3 0 0,0 3 0 15,0 4 0-15,-8 0 0 0,8 0 0 0,0 0 0 0,0-4 0 16,0 1 0-16,8-9 0 0,-8-6 0 0,6-4 0 15,7-7-304-15,-7-8-742 0,7-7-78 0,0-4-80 16,1-11 8-16,5-7 131 0,1-3 185 16,-1-8 183-16,0 0 188 0</inkml:trace>
  <inkml:trace contextRef="#ctx0" brushRef="#br0" timeOffset="143702.29">31046 16463 169 0,'6'0'396'0,"-6"0"64"15,8 4 24-15,-8-4-31 0,12 0-51 0,-5 0-52 16,-1 0-23-16,7 0-8 0,0 0-1 0,7 0-3 16,-7-4-17-16,13 4-37 0,-6-4-52 15,6 4-52-15,-1-3-50 0,-5-1-37 0,0 4-38 16,6-3-49-16,-7-1-68 0,1 4-87 0,-8-4-98 15,2 1-109-15,-1 3-133 0,-1-4-143 0,8 0-59 16,-6 1 18-16,-2-1 66 0,8 0 91 0,-1 1 128 16</inkml:trace>
  <inkml:trace contextRef="#ctx0" brushRef="#br0" timeOffset="143966.99">31703 16218 281 0,'0'-11'453'0,"-6"4"77"0,0-1 42 16,0 0-19-16,6 5-42 0,-7-1-24 0,7 4 9 16,-7 4 21-16,-6-1 30 0,1 9 23 0,4-1 11 15,-4 4-6-15,6 3-31 0,-8 0-39 0,8 0-55 16,-1 8-431-16,1-4-19 0,6 4 0 16,0-4 0-16,0 0 0 0,0 0 0 0,6 0 0 0,1-1 0 15,5-2 0-15,2-4 0 0,-2-1 0 0,2-3 0 16,-1-4 0-16,0 1-159 0,6-4-572 0,-5-4-104 15,12 0-50-15,-7-4-15 0,1 0 28 0,-1-3 51 16,1 0 62-16,-8-1 82 0,2-3 93 16,-2 5 101-16,-4-6 108 0</inkml:trace>
  <inkml:trace contextRef="#ctx0" brushRef="#br0" timeOffset="144371.87">31867 16386 50 0,'0'-18'331'0,"0"4"77"0,-6-6 30 0,6 3-6 16,-8 2-26-16,8 0-36 0,0 1-31 15,8 3-8-15,-2 0 12 0,0 4 22 0,1-1 29 16,-1 1 19-16,1 3 2 0,-1 1-2 0,-6 3-11 15,7 0-24-15,-7 7-20 0,6 0-45 0,0 4-51 16,-6 0-53-16,0 4-58 0,0-1-48 16,0 5-53-16,0-1-26 0,0 1-16 0,0-1-30 0,0 0-45 15,0 4-74-15,0-4-98 0,8 1-110 0,-2-5-112 16,0-3-84-16,7 0-42 0,-6-4 2 16,0 2 33-16,5-6 54 0,-5-3 60 0,12 0 58 15,-5-7 54-15,-1 2 47 0,-1-2 65 0,-5-4 72 0,6 0 83 16,1-3 80-16,-8 3 62 0,-6-4 46 15,6 4 27-15,-6-4 13 0,0 4 1 0,7-3 8 16,-7 3 10-16,0 1 11 0,6-2 9 0,1 4 3 16,-1 1 1-16,-6 0-8 0,-6 3-7 0,-1 4-2 15,1-3 3-15,-1 3-3 0,-5 3 2 0,-2-3 1 16,1 4 9-16,0 3 4 0,7-3 6 0,-1 3 15 16,1 3 8-16,-1-1-1 0,7-2-10 0,-7 4-13 15,7 0-19-15,7 0-28 0,0 0-32 0,-1-4-30 16,13 4-27-16,-5-7-26 0,6 3-21 0,-1-3-19 15,7-1-31-15,0-3-43 0,0 0-56 0,-7 0-75 16,1 0-93-16,6 0-104 0,-7 0-92 0,1-3-76 16,0-1-49-16,6 0-21 0,-7 1-4 15,1-5 6-15,-1 1 6 0,1 0 2 0,-8-1 41 16,-4 1 63-16,4-4 81 0,2 4 92 0</inkml:trace>
  <inkml:trace contextRef="#ctx0" brushRef="#br0" timeOffset="144585.84">32440 16276 24 0,'-7'-7'348'0,"-5"-4"76"0,12 4 45 0,0 0-11 15,0 3-39-15,0-3-50 0,0 3-38 0,12-3-9 16,-5 7 9-16,0-4 35 0,12 4 49 0,-6 4 52 16,0-1 48-16,7 8 35 0,-8 0 27 0,8 4 4 15,-13 3-17-15,5 4-27 0,-12 4-413 16,0-4-124-16,-6 3 0 0,0 1 0 0,-1 3 0 0,-6 0 0 16,0 2 0-16,0-3 0 0,-6 2 0 0,5-5 0 15,1-3 0-15,1 0 0 0,-2-3 0 0,2-1 0 16,-8-7-1116-16,7-1-323 0,-7-2-37 0,14-4 91 15,0-1 216-15,6-3 293 0,0 0 314 16</inkml:trace>
  <inkml:trace contextRef="#ctx0" brushRef="#br0" timeOffset="161212.91">29418 7821 11 0,'0'0'350'15,"0"-3"54"-15,0-1 32 0,0 0-32 16,-7 1-78-16,1-1-87 0,6-3-55 0,-6-1-30 16,6 5-8-16,-8-1-6 0,8-3-9 0,-6 3-15 15,6 0-18-15,-6 1-12 0,0-1-10 0,6-1-2 16,-7 3-4-16,7 2-2 0,-7 0-4 0,1 0-11 16,-1 2-9-16,-6 3-12 0,0-1-1 15,1 3-1-15,-2 4 6 0,1-4 10 0,0 4 5 16,0 0 1-16,1 0-4 0,4 0-3 15,8 4-8-15,-6-4-9 0,12 0-9 0,2 0-4 16,-2-5-1-16,13 3-2 0,-6-2-2 0,6-3-3 16,1-1-3-16,6-3 0 0,-6-3-2 0,5-1-2 15,2 0 0-15,-1-8 2 0,-6 2 0 0,-1-1 1 16,-6 0-3-16,0-4 1 0,-7 1 0 16,-6 3-1-16,0-4 2 0,0 4 0 0,-6 0 0 15,-7 0-2-15,0-1-1 0,0 6-5 0,7-2-15 16,-8 1-31-16,2 0-45 0,5 7-54 15,0-4-58-15,1 4-54 0,6 4-58 0,6-4-63 16,1 3-73-16,0-3-51 0,5 4 3 0,2-1 28 16,5 1 57-16,1-4 83 0</inkml:trace>
  <inkml:trace contextRef="#ctx0" brushRef="#br0" timeOffset="161562.9">29639 7740 116 0,'-6'-4'396'0,"-7"1"52"0,7-4 35 0,-14 0-43 0,6-1-89 16,2 1-83-16,-1 4-44 0,-1-5-22 15,8 4-13-15,-6 1-21 0,12-1-27 0,-8 4-32 16,16 4-31-16,-8-1-23 0,0 1-13 0,6 7-2 16,-6-4 0-16,6 8 0 0,-6-1 1 0,6-2-4 15,1 2-2-15,-7 5-7 0,7-5 0 16,-1 1-2-16,1-1-1 0,-7 1-3 0,0 0-1 16,0-4 0-16,0 0 1 0,0-5 5 0,0 3 10 15,0-2 18-15,0-3 23 0,0-1 18 16,0-3 13-16,0 0 0 0,0 0-7 0,0-7-8 15,-7 3-17-15,1-2-14 0,6-6-9 0,0 4-2 16,0-6 1-16,0-1-5 0,0 4 2 0,0-3-2 16,6-1 4-16,1 0 1 0,-7 1-1 15,0 3-3-15,12-4-7 0,-4 3-3 0,-2 2-12 16,0 3-9-16,8-1-10 0,-2-2-13 0,1 2-20 16,7 4-43-16,0-3-73 0,-1 0-87 0,1 3-86 15,-1 0-71-15,-6 1-56 0,7-1-35 16,-1 0-9-16,1 1-12 0,-8-1-24 0,2-4-4 15,-1 8 27-15,-7-3 51 0,7 0 70 0</inkml:trace>
  <inkml:trace contextRef="#ctx0" brushRef="#br0" timeOffset="161880.59">29906 7597 322 0,'0'-7'391'0,"7"0"31"0,0 0-29 16,-7 0-56-16,0 3-66 0,0-4-64 0,0 5-42 16,0 0-25-16,0-2-11 0,0 5 0 15,0 5-3-15,0 1-3 0,0 2 0 0,0 3 2 16,0 3 7-16,0 4-1 0,0 5-5 0,-7-1-12 15,0 0-9-15,7 4-7 0,-6-1-14 0,6 1-14 16,0-1-5-16,0 1-11 0,0-4-11 0,0 0-7 16,-6 0-12-16,6-5-6 0,0-1-12 15,0-1 1-15,0-8-7 0,0-4 2 0,0 1 2 16,0-8-1-16,0 1 2 0,0-8-1 0,-8 0 5 16,2 1-1-16,-7-6-9 0,7 1 5 15,-7-3 8-15,0 3 20 0,-1 5 32 0,2-5 34 16,-8 4 37-16,1 0 18 0,-7 4 8 0,6 3-6 15,1 4-20-15,5 4-24 0,2-1-23 0,4 8-20 16,8 0-16-16,0 4-15 0,8-1-11 16,4 1-12-16,2 0-21 0,5 3-46 0,7-2-73 15,0-6-110-15,7 5-124 0,6-5-133 0,-1-6-147 16,2 0-148-16,-7-4-33 0,-1-4 55 16,1 0 97-16,-1 1 115 0</inkml:trace>
  <inkml:trace contextRef="#ctx0" brushRef="#br0" timeOffset="162173.68">30219 7917 125 0,'20'0'359'0,"-8"-4"40"0,2-3 2 15,-2-1-57-15,-5 2-79 0,6-6-74 0,-6 1-48 16,-1 0-17-16,0-4-1 0,-6 0 7 15,-6 1 6-15,0 3 1 0,-1-4 10 0,-6 4 15 16,6 0 16-16,-5 4 10 0,-8 0 5 0,0 7 2 16,1 0-1-16,-7 0-9 0,6 11-10 0,1-4-5 15,-1 8-6-15,14 3-11 0,-8 0-22 0,14 4-24 16,8 4-25-16,-2 3-27 0,7-3-26 0,13-1-45 16,0 5-84-16,6-8-127 0,7-1-149 0,-6-1-207 15,7-10-189-15,5 1-74 0,1-7 25 16,5-1 92-16,-5-3 130 0</inkml:trace>
  <inkml:trace contextRef="#ctx0" brushRef="#br0" timeOffset="163511.91">15754 1557 318 0,'13'3'392'15,"0"-3"32"-15,7 0-23 0,-1 0-71 0,-6 0-101 16,13 0-69-16,7 0-42 0,-7 0-27 0,13-3-20 16,-7-1-21-16,7 4-16 0,1-7-11 0,-1 3-7 15,-7 0-3-15,1 1 4 0,-1-5 11 0,-12 1 18 16,6-4 20-16,-13 0 25 0,7-3 22 0,-14-1 21 15,0 0 19-15,-6-3 12 0,-6-4 12 0,-7 0 10 16,0-4 12-16,-7 4 9 0,1-3 3 0,-1 2-1 16,-6 1-7-16,7 5-13 0,-7 2-11 15,6-4-9-15,1 5-11 0,-1-1-13 0,7 4-12 0,6 0-14 16,-5 1-23-16,5 6-30 0,0-1-18 0,1 5-21 16,0 5-12-16,6 6-8 0,-7 7-1 0,1 4-3 15,6 7 0-15,0 7 16 0,-7 9 21 16,0 6 26-16,-5 7 24 0,5 5 19 0,-13 6 10 15,7 1-1-15,-6-1-15 0,-1 5-31 0,-6-1-22 16,7-4-15-16,-1 1-15 0,7-7-15 0,0-5-34 16,0-4-58-16,7-5-109 0,-1-5-136 0,7-8-141 15,-7-6-132-15,1-5-103 0,6-6-81 0,-6-5-76 16,6-3 38-16,-7-7 91 0,7-4 109 0,7-4 112 16</inkml:trace>
  <inkml:trace contextRef="#ctx0" brushRef="#br0" timeOffset="163823.1">15761 1890 102 0,'0'0'354'0,"0"0"58"0,0 0 16 16,0 0-34-16,6 0-56 0,-6 0-73 0,6 0-61 15,1 0-35-15,0 0-21 0,6 0-12 16,-1 0-14-16,8 0-14 0,0 0-11 0,-1 0-17 0,7 0-18 16,7 0-20-16,-7 0-16 0,0 0-11 0,7 0-6 15,-7 0-4-15,0 0-20 0,0 0-34 0,-7 0-43 16,1 4-47-16,-7-4-57 0,0 0-78 0,-7 0-97 15,-6 0-98-15,0-4-26 0,0 1 10 0,0 3 38 16,7-4 69-16</inkml:trace>
  <inkml:trace contextRef="#ctx0" brushRef="#br0" timeOffset="164162">16828 1751 288 0,'0'-3'421'0,"0"-5"52"0,0 1 10 15,-6 4-56-15,-7-2-82 0,7 1-59 0,-1 1-38 0,-6-1-25 16,7 0-26-16,-14 4-19 0,7 0-19 0,0 4-16 15,-6 0-8-15,5 3-1 0,2 4 11 16,-2 4 2-16,1 3-6 0,1-4-12 0,4 5-13 16,2 4-15-16,0-2-28 0,6 1-13 0,0-3-14 15,6 3-15-15,0-1-16 0,2-6-10 0,11 3-16 16,-6-3-45-16,12-4-71 0,-5 0-87 0,7-1-90 16,5-1-101-16,-6-6-124 0,0 1-140 15,7-8-33-15,-1-4 37 0,7-3 66 0,-6 4 87 16</inkml:trace>
  <inkml:trace contextRef="#ctx0" brushRef="#br0" timeOffset="164423.41">17278 1788 176 0,'0'-8'378'0,"6"1"43"0,-6-1 8 0,7 1-61 0,-7 0-80 0,7 4-82 15,-7-1-47-15,6 0-24 0,-6 4 2 0,6 0-3 16,-6 0 5-16,0 4 10 0,0 3 10 0,0-3 13 15,-6 6 5-15,0 2 10 0,-1 2 5 0,0 1-1 16,-5 4-11-16,-2 2-18 0,8-3-28 0,-1 5-29 16,1-5-30-16,0 4-31 0,-1 0-24 0,7 0-17 15,0-1-38-15,0-3-56 0,0-2-74 0,0-5-80 16,7 0-79-16,-1 0-96 0,-6-5-98 16,0-1-108-16,0-5-14 0,6-5 36 0,1 2 60 15,6-4 87-15</inkml:trace>
  <inkml:trace contextRef="#ctx0" brushRef="#br0" timeOffset="164672.41">17597 1688 153 0,'13'-3'376'0,"-6"-4"46"15,5 3 4-15,2 0-57 0,-8 1-78 16,8-1-91-16,-2 4-54 0,1-4-30 0,1 4-15 0,4 4-10 15,2 0-9-15,-7-1-5 0,7 5-6 0,0-1-7 16,-1 4-1-16,1 3-3 0,-8 1-2 0,-5 4 0 0,6-1 2 16,-19 3 6-16,-1-2 8 0,-6 4 11 0,-6-2 10 15,5 1 8-15,-5 0 3 0,0 0-6 0,-1-4-12 16,1 1-17-16,-1-1-18 0,0-3-19 0,1-1-21 16,5-3-40-16,2 1-65 0,-2-1-83 0,8-4-107 15,0-4-161-15,6-3-151 0,6 0-54 0,0-3 15 16,14-4 59-16,6 3 95 0</inkml:trace>
  <inkml:trace contextRef="#ctx0" brushRef="#br0" timeOffset="165073.01">18353 1868 217 0,'0'3'380'0,"0"2"42"0,0-5-5 0,0 4-59 15,0-1-82-15,12-3-82 0,-4 0-45 0,-2 4-23 0,0-4-13 16,7 0-17-16,0 0-12 0,6 0-14 16,1 0-17-16,-6-4-19 0,11 4-14 0,-5 0-10 15,0-3-10-15,-1 3-21 0,1 0-36 0,-8-4-44 16,2 4-64-16,-2 0-95 0,-5-5-127 0,-7 2-70 15,0-1-15-15,0 0 18 0,-7 1 51 0</inkml:trace>
  <inkml:trace contextRef="#ctx0" brushRef="#br0" timeOffset="165277.74">18281 1971 215 0,'0'4'372'0,"7"-1"35"0,-7 1-15 16,6-1-65-16,0 1-83 0,1-4-81 0,6 0-54 16,0 3-31-16,0-3-16 0,0 0-18 0,1-3-15 15,5 3-13-15,0 0-17 0,-6-4-27 0,7 4-48 16,0-3-72-16,-1 3-102 0,-6-4-113 0,0 1-48 16,7-1-10-16,-8-4 27 0,8 5 61 0</inkml:trace>
  <inkml:trace contextRef="#ctx0" brushRef="#br0" timeOffset="165703.51">19225 1996 67 0,'0'4'381'0,"0"-1"56"0,0 1 41 0,0-4-31 0,0 3-94 16,0-3-100-16,6 4-73 0,-6-4-49 0,8 5-37 16,-2-5-29-16,-6 0-23 0,6 0-18 0,1-5-13 15,0 5-20-15,-1-4-31 0,0 4-34 0,1 0-43 16,-1-3-63-16,1-1-92 0,0 4-116 0,-1-3-55 15,0 3-7-15,1-4 19 0,6 0 52 0</inkml:trace>
  <inkml:trace contextRef="#ctx0" brushRef="#br0" timeOffset="165832.22">19727 2010 237 0,'7'9'414'0,"-1"-6"50"15,0-3 22-15,-6 4-63 0,0-4-105 0,0 0-82 16,0 0-60-16,0-4-45 0,0 4-36 0,0 0-39 15,0-3-44-15,0 3-52 0,0 0-62 0,6-5-84 16,2 5-121-16,-8-4-129 0,6 1-53 0,0-1-3 16,7 1 26-16,7-5 69 0</inkml:trace>
  <inkml:trace contextRef="#ctx0" brushRef="#br0" timeOffset="165967.87">20235 2014 263 0,'12'8'423'0,"-12"-4"48"16,0-4 21-16,0 4-77 0,0-4-119 0,0 0-94 0,0 0-72 15,-6 0-61-15,0 0-68 0,6 0-84 0,0 0-118 16,0-4-167-16,0 0-88 0,-7 1-33 16,7-6 8-16,7 2 47 0</inkml:trace>
  <inkml:trace contextRef="#ctx0" brushRef="#br0" timeOffset="166482.97">22332 2099 319 0,'13'0'428'0,"-6"-4"49"0,-1 1 14 15,0 3-66-15,1-4-94 0,-7 4-71 0,0-4-36 16,0 4-29-16,0 0-30 0,0 0-24 0,-7 4-15 16,1 0-10-16,-7 3-17 0,6 4-9 15,-5-4-6-15,-2 8-15 0,-5-5-17 0,-1 5-17 16,8-3-15-16,-8 2-11 0,1 1-8 0,5 0-17 15,-6-1-39-15,8-3-62 0,-8 4-71 0,13-8-81 16,1 0-107-16,0 1-138 0,-1-8-77 0,7 0 3 16,7-4 40-16,-1 0 65 0,7 1 101 0</inkml:trace>
  <inkml:trace contextRef="#ctx0" brushRef="#br0" timeOffset="166943.2">23218 2007 108 0,'12'0'380'0,"-4"0"55"0,4 0 38 16,1 0-43-16,-13 0-82 0,7 0-87 0,-7 0-58 15,7 0-41-15,5-4-27 0,-6 4-22 16,8 0-19-16,-1 0-16 0,7-3-14 0,-1 3-14 0,7-4-9 15,0 0-13-15,-6 1-11 0,6-1-6 16,6-3-4-16,-5 4-1 0,-8-5-1 0,7 1 0 0,-6-1 4 16,6 1 8-16,-14-4 4 0,8 4 7 0,-7-8 5 15,-7 4 5-15,1-3 3 0,0-2 2 16,-7 2 8-16,0-4 7 0,0 4 4 0,-7-9 16 0,0 4 17 16,1 1 18-16,0 4 21 0,-8-4 16 15,1 3 18-15,7 4 6 0,6 7 2 0,-6 0-9 16,6 4-20-16,-7 4-16 0,0 0-11 0,1 7 2 15,0 1 0-15,-8 6 14 0,1 3 21 0,0 5 26 16,0 7 20-16,-7-1 9 0,1 9 0 0,0 3-4 16,0 3-11-16,5 5-19 0,1-1-21 15,0 0-27-15,-6 1-23 0,5 3-24 0,2-4-25 0,-8 4-17 16,0-4-17-16,1 5-15 0,-1-9-31 16,1 0-65-16,6-2-96 0,-6-9-131 0,5-3-153 15,8-7-158-15,-1-5-120 0,7-2-98 16,-7-8-99-16,7-4-10 0,0-7 80 0,0 0 122 15,7-7 126-15,0 0 148 0</inkml:trace>
  <inkml:trace contextRef="#ctx0" brushRef="#br0" timeOffset="167132.53">23309 2341 219 0,'13'-4'432'0,"0"-3"62"0,0 0 51 15,0-1-45-15,6 5-95 0,-12-5-70 0,13 0-53 16,-8 1-43-16,2 4-42 0,12-5-45 0,0 1-46 16,-7 0-40-16,14 3-33 0,-1-3-20 0,1 3-41 15,-7 0-65-15,6 1-82 0,-6-5-109 0,1 5-152 16,-7-1-142-16,5-3-48 0,-5 0 18 0,0 3 58 16,6-3 96-16</inkml:trace>
  <inkml:trace contextRef="#ctx0" brushRef="#br0" timeOffset="167386.41">24201 2084 123 0,'0'0'403'0,"0"0"69"16,0-3 51-16,0 3-29 0,-6 0-73 0,6-4-73 0,-7 4-35 15,0 0-10-15,-5 4 4 0,-2-1 6 0,2 8 11 16,-2 0 2-16,8 4-9 0,-1 3-26 0,1 0-31 15,0 5-37-15,-2-9-45 0,8 5-45 0,0-1-40 16,8-4-32-16,-8 1-27 0,6 0-22 0,0-1-20 16,1-2-54-16,-1-6-90 0,8-1-119 0,-2-2-130 15,8-3-122-15,0 0-138 0,-1-3-139 0,1-2-36 16,0-6 53-16,-1 4 98 0,7-4 108 16,-6 0 139-16</inkml:trace>
  <inkml:trace contextRef="#ctx0" brushRef="#br0" timeOffset="167668.94">24416 2139 160 0,'0'0'402'0,"7"-4"50"16,-1 1 30-16,0 3-63 0,8-4-102 15,-2 4-99-15,-4-3-65 0,4 3-38 0,1-4-23 0,0 4-20 0,0 0-15 16,1 0-15-16,5 4-10 0,-6-1-13 16,0 1-7-16,0-1-5 0,-6 4 0 0,-1-3 2 15,0 4 6-15,-6-2 10 0,0 3 13 0,0 2 19 16,-6-4 26-16,0 4 23 0,-8-4 22 0,1 4 20 15,0 0 18-15,-6 0 18 0,5 0 12 0,-5 4 7 16,6-1 3-16,7-3-1 0,-7 4-7 16,13 0-20-16,0-4-26 0,0 0-31 0,0-4-25 15,6 4-28-15,1-4-24 0,-1-3-19 0,7 0-7 16,0-1-18-16,7-6-55 0,-1-1-87 16,1-3-121-16,6-1-118 0,0 1-125 0,0 0-128 0,0-4-135 15,-6 4-11-15,6-4 68 0,0 0 94 0,-7-1 103 16</inkml:trace>
  <inkml:trace contextRef="#ctx0" brushRef="#br0" timeOffset="167894.52">24800 2132 24 0,'6'0'360'0,"2"-4"57"0,-2 4 36 0,0-3-30 15,8 3-74-15,-2 0-81 0,1 3-54 0,1-3-24 16,-2 4-9-16,8 3-5 0,-7 0-12 0,-6 1-16 0,-1 3-15 15,1 0-13-15,-1 0-8 0,0 4-7 0,2-1-1 16,-2 1-10-16,-6-1-11 0,0 1-16 16,-6 0-21-16,-2-1-11 0,2 1-17 0,0-4-9 15,6-3-6-15,0-1-7 0,-7 0-24 0,7-3-49 16,-6 3-67-16,-1-3-78 0,0-1-97 0,7 1-133 16,0-4-136-16,0-4-36 0,7 1 24 0,6-1 54 15,14-3 87-15</inkml:trace>
  <inkml:trace contextRef="#ctx0" brushRef="#br0" timeOffset="168162.76">25588 2169 318 0,'19'3'431'0,"-5"1"45"0,-8 0 15 0,8-4-71 16,-1 0-101-16,-7 0-60 0,7 0-42 0,0 0-25 16,-7 0-27-16,8 0-30 0,-8 0-32 0,7 0-35 15,0 0-26-15,14 0-20 0,-8 0-15 0,0 0-23 16,-6 0-30-16,-7 0-41 0,8 0-52 16,-8 0-50-16,1 0-60 0,-7 0-70 0,0 0-86 15,-7 0-70-15,7-4-10 0,-6 0 21 0,6 1 45 0,-6-1 77 16</inkml:trace>
  <inkml:trace contextRef="#ctx0" brushRef="#br0" timeOffset="168345.54">25712 2209 312 0,'0'4'418'16,"-6"-1"45"-16,6-3 0 0,-7 4-62 0,7-1-89 16,0-3-66-16,-7 4-41 0,7-4-25 15,0 0-25-15,0 0-24 0,7 4-27 0,-7-4-26 0,7 3-21 16,-1-3-15-16,7 4-14 0,0-4-9 0,-6 4-8 15,13-4-7-15,-8 3-17 0,8-3-29 16,-7 4-44-16,7-8-55 0,-1 4-69 0,-6-3-106 0,0 3-144 16,0-8-70-16,6 5-9 0,-12-1 27 15,6-3 55-15</inkml:trace>
  <inkml:trace contextRef="#ctx0" brushRef="#br0" timeOffset="169745.87">26298 2392 23 0,'13'0'355'16,"1"4"55"-16,-2-1 39 0,-6-3-23 15,2 0-78-15,-2 4-86 0,0-4-55 0,1 0-27 16,-7 3-12-16,6-3-8 0,-6 0-9 0,0 4-15 15,0-4-19-15,0 0-23 0,0 4-25 0,0-4-24 16,-6 0-18-16,6 3-16 0,-7-3-12 0,1 0-31 16,6 4-49-16,-6-4-68 0,6 4-84 0,0-4-113 15,0 0-153-15,0-4-57 0,6 0 3 0,0 1 41 16,7-1 72-16</inkml:trace>
  <inkml:trace contextRef="#ctx0" brushRef="#br0" timeOffset="169892.19">26623 2417 206 0,'8'8'399'0,"-2"-5"45"16,0 1 23-16,-6 0-70 0,7-4-117 0,-7 0-92 15,7 0-63-15,-7 0-42 0,0 0-39 0,0 0-41 16,0 0-50-16,0 0-66 0,6-4-102 0,-6 4-147 16,0-4-71-16,7-3-23 0,-7 3 16 0,12 1 46 15</inkml:trace>
  <inkml:trace contextRef="#ctx0" brushRef="#br0" timeOffset="170030.98">27034 2483 53 0,'13'4'369'15,"1"4"52"-15,-2-1 37 0,-6-3-33 0,2-1-99 16,-8-3-108-16,6 0-76 0,-6 0-58 0,6-3-65 16,1-1-115-16,-1 0-196 0,-6-7-106 0,0 4-55 15,7 0-21-15,0-4 14 0</inkml:trace>
  <inkml:trace contextRef="#ctx0" brushRef="#br3" timeOffset="-195806.36">16366 2553 32 0,'0'4'315'0,"7"-1"41"0,-1-3 1 16,7 4-48-16,-7-4-67 0,2 4-78 0,4-4-58 15,8 0-31-15,-7 0-14 0,7 0-3 0,-8 0 3 16,2-4 0-16,5 0 2 0,-6 1 1 15,14-5 4-15,-9 5 3 0,2-8 0 0,-1 3 0 16,1 1 0-16,6 0 2 0,-6-4 1 0,-1 0 0 16,-5 0 5-16,5 0 5 0,-6 0 2 0,0-4 1 15,-7 0 2-15,8 1 1 0,-14-1-3 0,0 1-1 16,0-1-1-16,0 0-1 0,-14 1 2 0,8-1 0 16,-7 1 0-16,0-2-1 0,-6 6 0 0,5-5-3 15,-5 0-3-15,-1 4-1 0,0 4 1 0,8-4 5 16,-8 7 2-16,7-3 0 0,-7 4-4 0,14 3-12 15,0-4-13-15,0 4-16 0,-2 4-14 16,8 3-14-16,-6 0-7 0,6 8-3 0,6 3-1 16,2 8-1-16,-2 3-1 0,6 4 3 0,8 7 4 15,-1 8 0-15,7 3 5 0,1 5 2 0,-7 2 2 16,12 4 1-16,1 3-2 0,-1 2-2 0,1 2-2 16,5 1-4-16,-5-4-3 0,-1-7-24 15,8-1-47-15,-7-6-80 0,-7-8-99 0,-1-4-110 16,-5-7-147-16,-7-3-185 0,7-5-62 0,-14-10 19 15,7-5 69-15,0-2 93 0,1-8 140 16</inkml:trace>
  <inkml:trace contextRef="#ctx0" brushRef="#br3" timeOffset="-195470.25">16789 2831 30 0,'7'-3'362'0,"0"3"54"15,6 0 29-15,-1-4-37 0,-5 4-86 0,12-3-103 16,-5 3-68-16,5-4-44 0,1 0-24 16,6-3-16-16,-7 3-17 0,13-3-16 0,-5 3-13 15,5-3-10-15,-6 0-6 0,7 3-4 0,-7 0-9 16,-6 1-25-16,-1-1-42 0,-6 0-73 16,-6-3-109-16,-7 0-128 0,0 0-61 0,-7 2-14 15,1-2 23-15,-1 3 63 0</inkml:trace>
  <inkml:trace contextRef="#ctx0" brushRef="#br3" timeOffset="-195148.19">17584 2619 235 0,'6'0'386'0,"-6"-3"43"0,7-1-9 0,-7 4-63 16,7-4-74-16,-7 4-74 0,0-3-47 15,0 3-25-15,0 3-12 0,0-3-9 0,0 4-10 16,0-4-3-16,0 4 0 0,0 3 11 0,-7 3 12 16,7 2 15-16,-7 2 11 0,7 1 6 15,0 0-2-15,0 3-15 0,0 3-18 0,7-1-25 16,0 1-27-16,-1-2-22 0,13-1-14 15,1 0-14-15,0 1-14 0,6-5-37 0,-1-3-71 16,2-1-106-16,5-5-149 0,-12-1-228 0,0-8-117 0,-1-4-31 16,7-3 35-16,0 0 85 0,1-3 138 15</inkml:trace>
  <inkml:trace contextRef="#ctx0" brushRef="#br3" timeOffset="-194432.59">18203 2652 60 0,'-7'-4'356'15,"1"-3"53"-15,6-1 31 0,-7 2-46 0,7 2-66 16,-6-3-75-16,-1 3-45 0,7 0-26 0,-6 4-13 16,0-3-7-16,-2 3-21 0,8 3-25 15,-6-3-27-15,6 4-24 0,-6 0-20 0,6-1-16 16,-7 5-8-16,7 2-2 0,0 1 3 0,0 0 10 16,0 4 14-16,0 0 9 0,7-4 3 15,-7 3-2-15,6-3-6 0,0 1-15 0,8-5-12 16,-1 0-9-16,0 0-6 0,0-3 0 0,7 0 0 15,-1-4 2-15,-6 0-2 0,6-4 0 0,1-3-2 16,-7-4-2-16,0-1-4 0,-7 1 0 16,1-3-1-16,-7 3 1 0,0-4-1 0,0 1 1 15,0 3 0-15,-7-4 1 0,1 4 0 0,0-3-1 16,-8 6 0-16,8-2-3 0,-7 2-15 0,0 0-29 16,6 4-52-16,-5 1-63 0,5-1-85 15,-6 4-118-15,-1-3-156 0,8 3-62 0,0-4 2 16,6 4 39-16,0 0 71 0</inkml:trace>
  <inkml:trace contextRef="#ctx0" brushRef="#br3" timeOffset="-194187.19">18326 2498 41 0,'7'-3'345'0,"-1"3"45"0,8-8 23 0,-2 1-56 16,2 0-88-16,5 3-93 0,1 1-68 0,0 6-40 15,6 1-18-15,-1-1-12 0,1 4-11 16,7 1-4-16,-7 3-2 0,0 0 4 0,-6 0 3 16,5 8 7-16,1-5 11 0,-12 4 8 0,-1 1 2 15,0-1 14-15,-13 0 16 0,0 4 15 16,0-4 12-16,-20 5 3 0,8-6 4 0,-8 1-13 16,6-2-19-16,-5-2-19 0,-1 1-22 0,8-4-19 15,-8 0-21-15,7-4-37 0,6 1-53 0,-6-5-71 16,7 1-106-16,0-4-154 0,-1-4-108 0,7 1-37 15,0-1 16-15,13-3 48 0,0-1 96 16</inkml:trace>
  <inkml:trace contextRef="#ctx0" brushRef="#br3" timeOffset="-193750.22">19154 2656 242 0,'6'3'403'0,"-6"-3"42"0,14 0 0 0,-8 0-72 0,0 0-105 16,1 0-86-16,6 0-59 0,0-3-39 0,-1 3-23 15,8-4-16-15,-6 4-16 0,11-4-12 0,-5 1-6 16,0 3-9-16,5-4-17 0,-5 0-30 16,0 0-54-16,-7 4-84 0,0-3-125 0,-7 0-103 15,1-1-42-15,-1 4 0 0,-6-4 36 0,6 4 75 16</inkml:trace>
  <inkml:trace contextRef="#ctx0" brushRef="#br3" timeOffset="-193550.83">19225 2758 282 0,'0'4'420'0,"6"-4"45"0,-6 0 8 0,14 0-77 16,-1 0-110-16,-6 0-81 0,5 0-57 0,-5-4-38 16,6 4-28-16,0-3-20 0,7-1-20 0,-1 4-15 15,1-3-13-15,6-1-8 0,-7 4-16 16,1 0-31-16,0-4-50 0,-8 1-88 0,8 3-145 15,-14-9-120-15,1 9-52 0,-7 0-5 0,0 0 31 16,0 0 78-16</inkml:trace>
  <inkml:trace contextRef="#ctx0" brushRef="#br3" timeOffset="-192994.92">19987 2795 343 0,'0'0'440'0,"0"4"46"0,0-4 7 16,0 3-71-16,0 1-100 0,0-4-70 0,7 4-49 15,-7-4-43-15,6 0-40 0,-6 0-35 0,7 0-31 16,-7 0-25-16,7 0-27 0,-7 0-2 0,6 0-18 16,-6 3-29-16,0-3-43 0,0 0-55 0,0 0-84 15,0 0-121-15,0 0-124 0,-13-3-43 16,13 3 4-16,0 0 35 0,0-4 74 0</inkml:trace>
  <inkml:trace contextRef="#ctx0" brushRef="#br3" timeOffset="-192808.69">20313 2795 205 0,'0'0'434'0,"7"0"67"0,-7 0 46 0,0 0-59 0,0 4-110 0,-7-4-98 16,7 3-82-16,-7-3-64 0,7 0-52 0,-6 0-60 15,6 0-77-15,0 0-82 0,0 0-109 0,0 0-155 0,0 0-103 16,6 0-32-16,1 0 15 0,6-3 49 15,7 3 95-15</inkml:trace>
  <inkml:trace contextRef="#ctx0" brushRef="#br3" timeOffset="-192670.49">20626 2788 158 0,'12'0'509'16,"-5"3"131"-16,-7-3 121 0,7 0 71 0,-7 4-42 16,0-4-54-16,-7 0-65 0,0 4-95 0,1-4-100 15,0 3-114-15,0-3-126 0,-8 0-159 16,8 4-208-16,-8-4-233 0,1-4-243 0,1 4-303 15,-8 0-149-15,7-3-24 0,6-1 83 0,7-3 174 16,14 3 211-16</inkml:trace>
  <inkml:trace contextRef="#ctx0" brushRef="#br3" timeOffset="-191452.45">20951 2543 83 0,'7'-8'378'0,"0"4"59"16,-1-3 39-16,6 0-43 0,-4 3-84 0,-2-3-89 15,0-1-58-15,1 1-45 0,6-1-28 0,0 1-23 16,-1 4-23-16,2-4-25 0,6 3-20 0,-1 0-16 15,-6 0-8-15,6 4-8 0,-5 0-2 0,-8 0-2 16,7 4 1-16,0 0 1 0,0 3 4 0,1 0 6 16,-14 4 5-16,6 4 12 0,-6-4 11 15,-6 3 11-15,6 5 12 0,-14-5 7 0,1 4 5 16,0-2-2-16,0-2-6 0,0 1-9 0,-6-5-9 16,12 2-9-16,-6-1-9 0,7 0-9 0,-7-4-6 15,13-3-5-15,-7-1-3 0,7 1-3 16,0-4-1-16,0 4-4 0,0-4 1 15,7-4 2-15,-7 4-1 0,6-4-1 0,1 1-1 0,-7-1 3 16,6 0-2-16,-6 4 0 0,6-3-3 16,-6 3-1-16,0 0-1 0,7 0 0 0,-7 3 2 15,7 1 0-15,5 3 4 0,-12 5 0 0,7-2 4 16,-7 5-1-16,7-1-1 0,-1 5 0 0,1-1-3 16,-1-3-9-16,0 3-40 0,1 1-69 15,0-5-89-15,-7-3-132 0,0-4-200 0,0 4-96 16,0-7-18-16,0 0 39 0,6-4 71 0,8 0 123 15</inkml:trace>
  <inkml:trace contextRef="#ctx0" brushRef="#br3" timeOffset="-191044.06">21277 3004 27 0,'-6'0'328'0,"6"0"59"0,-8 0 23 0,8 0-35 0,-6 3-64 15,6 1-71-15,-6-4-68 0,-7 5-38 16,6-2-26-16,1 3-8 0,6-1-6 0,-7 2-2 15,7 0-2-15,-6 0-1 0,0 1-8 0,6-1-11 16,0 0-8-16,6 1-12 0,0-5-14 0,1 1-16 16,-1 0-8-16,-6-4-1 0,7 0-2 15,6 0 4-15,-7-4 3 0,8-3 6 0,-8-1 6 16,7 1 4-16,0-4 9 0,-6 0 10 0,-1 0 13 16,-6 0 17-16,0 0 16 0,0 0 16 15,-6 4 2-15,-7-1-8 0,6 5-15 0,-12-1-23 16,5 0-43-16,-5 4-85 0,-1 0-117 0,0 4-176 15,1 0-212-15,0-1-110 0,6 1-38 0,-1 0 29 16,14-4 89-16,7 0 158 0</inkml:trace>
  <inkml:trace contextRef="#ctx0" brushRef="#br3" timeOffset="-189362.51">22332 2868 330 0,'0'4'445'0,"-6"-1"53"0,-1 0 16 0,0 2-78 15,1-1-102-15,-1-1-67 0,1 5-43 0,0-5-35 16,-2 8-28-16,2-3-25 0,0 3-27 15,-7-1-28-15,6 1-21 0,-12 0-15 0,5 4-9 16,2 0-7-16,-2-4-9 0,2 4-19 0,-8-1-39 16,7-3-53-16,7 4-71 0,-8-4-102 0,2-4-173 15,5-3-129-15,7-1-40 0,0-3 9 0,7 0 48 16,5-3 92-16</inkml:trace>
  <inkml:trace contextRef="#ctx0" brushRef="#br3" timeOffset="-188725.48">23615 2974 345 0,'13'0'413'0,"7"4"37"16,-8-4-14-16,2 4-80 0,5-4-95 15,1-4-60-15,0 4-31 0,-1-4-17 0,7 1-11 16,0-5-8-16,6 1-15 0,-5 0-21 0,-1-1-16 15,6-2-9-15,-5-1-8 0,-2 0-3 0,1-4 2 16,-6-1 7-16,0 2 8 0,-14 3 10 16,7-7 13-16,-13 7 11 0,0-3 7 0,0-1 2 15,-13 0-1-15,-1 4-6 0,-4 0-12 0,-2-3-13 16,-7 7-12-16,1-5-11 0,1 5-27 0,-1 3 0 16,0 0-5-16,6 1-7 0,1 3-8 15,-1 3-6-15,6-3 14 0,2 8-14 0,5 2-7 16,7 2-3-16,0 6 2 0,0 4 4 0,7 8 1 15,5-1 0-15,-4 7 3 0,-2 1 2 16,0 3-1-16,1 8-4 0,-7 0-3 0,7 7-1 16,-7 4-2-16,0-1-1 0,6-3-1 0,0 0-3 15,-6-4-19-15,0-4-43 0,0-2-68 16,0-9-89-16,0-2-96 0,7-9-96 0,-7-3-115 16,-7-7-148-16,1-4-33 0,-7-4 35 0,6-3 65 15,1-12 86-15</inkml:trace>
  <inkml:trace contextRef="#ctx0" brushRef="#br3" timeOffset="-188486.83">23856 3191 207 0,'13'-4'445'0,"0"1"69"0,0-1 51 0,7 0-46 0,-7 4-99 16,7-4-75-16,-8 1-54 0,14 3-38 0,-7-3-33 15,7 3-32-15,7-4-38 0,-7 4-43 16,7 0-36-16,-1-5-28 0,1 2-19 0,-1 3-28 16,2-4-40-16,-9 4-59 0,1-4-73 0,-12 4-80 15,5-3-110-15,-13-1-152 0,1 0-96 0,-14 1-11 16,1 3 34-16,-7 0 60 0,-1 0 101 0</inkml:trace>
  <inkml:trace contextRef="#ctx0" brushRef="#br3" timeOffset="-187824.75">24891 2927 220 0,'0'-4'410'0,"-12"-3"57"0,-2 0 41 16,1 3-50-16,1 0-80 0,-8 4-51 0,0 0-23 16,1 8-10-16,6-1-11 0,-6 8 7 15,5-1-9-15,1 8-16 0,7 0-28 0,-1 5-39 16,7 1-36-16,0 5-45 0,7 0-38 16,-1-4-36-16,1 4-24 0,-1 0-37 0,14-3-74 0,-7-4-105 15,13-5-120-15,-6-3-140 0,6-6-202 0,-1-5-118 16,1-3-10-16,7-8 60 0,-1 4 98 15,1-7 129-15</inkml:trace>
  <inkml:trace contextRef="#ctx0" brushRef="#br3" timeOffset="-186131.78">25367 2978 264 0,'13'-4'357'0,"-7"1"29"0,1 3-23 0,-7-4-46 0,0 0-56 16,-7 4-57-16,7 0-38 0,-6 0-26 0,6 0-19 16,-6 0-15-16,-1 0-10 0,0 4-15 0,-6 0-14 15,1-1-7-15,-8 1-4 0,7 0-2 0,-7 3-7 16,8 0-7-16,-2-3-8 0,-6 0-10 16,14 3-11-16,0-2-7 0,-1-2-4 0,7-3-1 15,7 3-4-15,-1-3 0 0,0-3-1 0,2 3-4 16,10-8-4-16,-4 4-2 0,5-3-2 15,-5 0-2-15,4-4 2 0,-4 3 2 16,-1-3 4-16,0 0 4 0,-6 0 5 0,-7 4 4 0,6-4 4 16,-6 4 7-16,6 0 6 0,-6-1 7 0,0 5 3 15,0-5 2-15,0 8-1 0,0-3-5 16,0 3-2-16,0 0-4 0,0 3 3 0,0 5 1 16,7-1 0-16,-7 4 2 0,7 0 1 0,-7 3-4 15,12 1-6-15,-12 0-2 0,7 3-6 0,0 0 0 16,-1 0-4-16,1-2-2 0,5 2 2 15,-12 0-3-15,7-3 0 0,-7-1 0 0,0 1 2 16,0-4 0-16,0-4 1 0,-7 4 1 0,1 1 2 16,-7-5-1-16,7-4-1 0,-8 5 2 15,-5-4-2-15,6-4 6 0,7 3 12 0,-8-3 17 16,8 0 18-16,-1 0 17 0,1 0 15 0,6 0 3 16,0 0-4-16,0 0-6 0,6 0-5 15,7 0 1-15,1 0-1 0,5 0-1 0,0 0-1 16,1 0-4-16,6 0-8 0,-7 0-19 0,8-3-16 15,-1 3-12-15,-6-4-9 0,-1 4-20 16,0-4-42-16,0 0-53 0,1 4-68 0,-6-3-76 16,-1-4-72-16,-7 2-82 0,0-2-93 0,-6 0-91 15,7-1-8-15,-7 1 34 0,7-4 55 0,-1 0 84 16</inkml:trace>
  <inkml:trace contextRef="#ctx0" brushRef="#br3" timeOffset="-185879.77">25745 2916 271 0,'0'-11'395'0,"12"0"41"0,-12 4-9 16,8-2-68-16,-8 3-90 0,6 2-78 16,-6 0-43-16,6 4-17 0,7 4-8 0,0 0-4 15,0 2-1-15,7 6 0 0,-7-1-5 0,13 4-10 16,-6 3-11-16,-8 4-9 16,8 4-3-16,-1-4-3 0,-5 7-6 0,-2 0 0 0,-4 1 1 15,-8-1 4-15,0 0 6 0,0 1 0 0,-8-1-4 16,-4-3-4-16,-2 0-10 0,1-1-12 15,1-3-17-15,-2 0-14 0,-5-1-8 0,12-6-17 16,-6 4-34-16,7-8-54 0,0 0-67 0,6-7-76 0,0 3-86 16,0-7-117-16,12-4-144 0,-5-3-43 15,-1-1 20-15,8 2 49 0,12-10 73 0</inkml:trace>
  <inkml:trace contextRef="#ctx0" brushRef="#br3" timeOffset="-185634.69">26318 3081 123 0,'0'3'384'0,"0"-3"54"16,0 4 32-16,0-4-46 0,0 0-78 0,0 0-83 15,0 0-52-15,0 0-35 0,0 0-28 0,0 0-26 16,0 4-22-16,0-4-27 0,0 0-24 0,7 0-21 15,-7 0-9-15,0 0-16 0,6-4 0 16,0 4-8-16,0 0-25 0,2 0-36 0,4 0-50 16,1 0-59-16,-6 0-104 0,0-4-148 0,-1 4-74 15,-6 0-17-15,0 0 20 0,0 0 52 0</inkml:trace>
  <inkml:trace contextRef="#ctx0" brushRef="#br3" timeOffset="-185450.11">26343 3205 323 0,'8'4'409'0,"-2"-4"36"0,0 4-18 0,7-4-82 15,-6 0-105-15,6 0-81 0,-1 0-53 16,2 0-34-16,-8 0-20 0,8 0-17 0,-1 0-17 16,-7 0-18-16,7 0-22 0,-6 0-30 0,-1 0-44 15,0 3-69-15,1-3-105 0,-7 0-107 0,0 0-45 16,0-3-8-16,7 3 26 0,-1-4 59 0</inkml:trace>
  <inkml:trace contextRef="#ctx0" brushRef="#br3" timeOffset="-185199.98">26962 3245 208 0,'14'4'448'0,"-8"0"72"0,0-1 59 0,2-3-47 15,-8 0-100-15,6 0-89 0,-6 5-75 0,0-5-67 16,0 0-57-16,0 3-40 0,0-3-44 16,0 3-56-16,0-3-60 0,-6 0-66 0,6 4-68 15,0-4-95-15,0 0-116 0,0 0-128 0,6-4-39 16,0 4 16-16,0 0 46 0,8-3 78 15</inkml:trace>
  <inkml:trace contextRef="#ctx0" brushRef="#br3" timeOffset="-185045.88">27301 3256 312 0,'13'5'493'0,"0"-5"82"16,-6 0 66-16,0 3-43 0,-7-3-87 16,0 3-70-16,0-3-66 0,0 4-64 0,0-4-62 15,0 0-62-15,0 0-89 0,0 0-104 0,-7 0-114 16,0 0-113-16,1 0-113 0,6 0-128 0,0 0-140 15,0 0-75-15,0 0 14 0,13 0 61 16,6 0 85-16,7-4 116 0</inkml:trace>
  <inkml:trace contextRef="#ctx0" brushRef="#br3" timeOffset="-184902.65">27894 3238 365 0,'59'0'600'0,"-20"0"141"0,-13 0 144 0,0 0 40 16,-7 4-49-16,-5-4-48 0,-8 0-52 15,-6 3-74-15,0-3-102 0,0 0-120 0,-6 4-124 16,-8-4-299-16,1 0-57 0,-7 4 0 0,2-4-11 0,-2 0-465 15,0 3-252-15,7-3-258 0,7-3-211 16,-1-1-52-16,7 4 82 0,7 0 179 0,5 0 223 16,15 0 253-16</inkml:trace>
  <inkml:trace contextRef="#ctx0" brushRef="#br3" timeOffset="-184029.48">28590 2956 259 0,'14'-7'411'0,"-1"-1"47"0,-7 5 9 0,1-4-70 16,6 3-101-16,-1 0-73 0,2 4-39 15,6 0-22-15,-1 4-13 0,1 0-9 0,-8-1-14 16,8 4-18-16,-1 4-24 0,-5 0-23 0,6 0-18 16,-8 4-13-16,1 0-11 0,-6 3-6 0,-1 1-1 15,-6-1-5-15,-6 0 4 0,-7 0 11 16,0 4 14-16,-7-4 22 0,0-3 25 0,1 4 32 15,-7-1 21-15,0-4 15 0,0-2 7 0,7-1-9 16,-1-4-20-16,7 0-24 0,0-3-24 16,6-1-25-16,-5-3-23 0,4-3-15 0,8-1-9 15,0 1-6-15,0-5-3 0,8 1-2 0,4-4 2 16,-5 3-1-16,6 1-2 0,-6 4 3 0,5-1-2 16,2 1 0-16,-8 3 17 0,14 3 6 0,-14 1 9 15,7 6 31-15,0 2 7 0,-6 2 4 0,-1 4-13 16,-6 4-4-16,0 4-6 0,0 7-31 15,0 0-13-15,0 4-47 0,0-5-86 0,0 2-114 16,0-5-123-16,0-7-156 0,-6 4-212 0,-1-4-76 16,7-1 22-16,-7-2 79 0,14-4 104 15,0 3 147-15</inkml:trace>
  <inkml:trace contextRef="#ctx0" brushRef="#br3" timeOffset="-183726.93">28760 3748 246 0,'0'0'450'0,"-13"0"63"15,6 0 44-15,1 0-68 0,0 3-112 0,-1 1-92 0,0 0-74 0,1-1-55 16,0 4-43-16,-1 1-30 0,1-1-27 0,-1 4-28 16,0-4-14-16,7 4-7 0,0-3-5 0,0-1-2 15,0 0-4-15,0-3-4 0,0 0-6 16,7-1-4-16,0-3 0 0,-7 0-2 0,6-3 1 15,-6-1 4-15,7-3 6 0,-7-1 4 0,6 1 2 16,-6 0 3-16,-6-1 4 0,6 1 5 16,-7 0 6-16,7 3 5 0,-6-3 1 0,-8 3-2 15,8 4 2-15,-8 0-8 0,8 0-20 0,-6 0-42 16,-2 4-55-16,8-4-84 0,-1 3-137 16,-5 1-163-16,4-4-72 0,-4 0-12 0,6 0 29 15,6 0 71-15</inkml:trace>
  <inkml:trace contextRef="#ctx0" brushRef="#br3" timeOffset="-171842.15">6323 846 339 0,'-12'-7'514'0,"-8"-1"79"0,1-3 74 16,-8 0-39-16,8 0-94 0,0 0-44 0,-1 8-26 0,0 3-28 15,1 0-32-15,-1 0-20 0,7 3-70 0,-6-3-80 16,-1 8-58-16,7-1-31 0,-13 0-11 0,6 8-22 16,-5 3 21-16,5 0 20 0,0 8 6 0,1 0-8 15,-1 7-20-15,0 0-23 0,14 4-26 0,6-5-25 16,6 5-17-16,8-4-13 0,5 3-6 0,13-6-6 0,2-1-4 16,5-3-3-16,-1-4-4 0,15-4 1 15,-2 0-1-15,2-6-3 0,5-8 1 0,1-1 1 16,-7-6 3-16,7-5-4 0,-7-7 1 0,0-3-1 15,-7-4-1-15,-12-4-1 0,-7-3-2 0,0-3 1 0,-20-2-3 16,-6 1-2-16,-6 0 0 0,-7 1-1 16,-7-2-1-16,-6 1-12 0,0 4-25 0,-13 0-34 15,-6 3-41-15,-1 4-55 0,1 7-71 0,5-7-75 16,8 8-102-16,-1-5-82 0,7 8-44 0,7 4-34 0,5 7-39 16,8 4-58-16,6-4-30 0,0 0 33 0,14 0 43 15,5-4 65-15,13-3 101 0</inkml:trace>
  <inkml:trace contextRef="#ctx0" brushRef="#br3" timeOffset="-171624.02">7242 571 300 0,'26'-4'406'0,"-6"-3"48"0,-8 3 2 0,-5 1-83 16,-1 3-105-16,1 0-60 0,6 0-30 0,-7 7-20 0,1-3-7 15,-7 6 9-15,7 2 6 0,-7 3-3 0,0 3-9 0,0 4 24 16,0 3 5-16,0 5-9 0,-7-2-13 0,7 6-18 15,-7 3-19-15,7-1-50 0,-6 4-31 0,-7 1-17 16,6-1-10-16,1-3-8 0,-1 0-33 0,1-1-67 16,0-3-87-16,-2 4-98 0,-4-5-146 0,-1-2-208 15,-7-4-81-15,8-8 8 0,-8-3 54 0,6-5 80 16,8 1 134-16</inkml:trace>
  <inkml:trace contextRef="#ctx0" brushRef="#br3" timeOffset="-171192.62">7392 1667 321 0,'12'0'402'0,"-12"-4"42"0,0 0-22 0,7 1-61 0,-7-1-82 0,0 0-75 0,-7 1-44 0,7 3-32 0,-12 0-28 15,5 0-24-15,1 3-21 0,-8 1-19 16,8 3-15-16,0 1-12 0,-1 3-4 0,0-4-3 0,7 4 0 0,0 3-1 15,0-3 9-15,0-2-3 0,7 1-2 16,0 1-1-16,-1-7-2 0,7 3 2 0,-6 0-9 16,6-7 4-16,6 4 4 0,0-4 2 0,-5-4 2 0,5-3-3 15,1 0 2-15,0 0 1 0,-8-5-2 16,1-3-1-16,0 4 1 0,-6-3-1 0,-7-4-2 16,0 3-3-16,-7 0 2 0,1 1 0 0,-1-1-1 15,-12 4 0-15,5 0-5 0,2 3-15 0,-1 2-32 0,0-2-41 16,0 4-72-16,-1 0-110 0,2 1-145 15,-2-4-64-15,8 3-12 0,0-3 19 0,18-1 60 0</inkml:trace>
  <inkml:trace contextRef="#ctx0" brushRef="#br3" timeOffset="-170836.48">8271 1245 382 0,'7'4'454'0,"-1"-4"48"0,0 0 5 0,0 0-103 0,8-4-125 0,-8 4-77 16,14 0-52-16,-7-3-44 0,13 3-25 0,-6-4-14 15,12 4-19-15,1 0-20 0,-1 0-13 16,7 0-4-16,0-4-7 0,1 4-23 0,-8-3-41 0,1 3-56 16,-7 3-86-16,-1-3-129 15,-11 4-133-15,-8-8-52 0,-6 4 3 0,0 0 33 0,0-3 75 0</inkml:trace>
  <inkml:trace contextRef="#ctx0" brushRef="#br3" timeOffset="-170667.91">8381 1442 305 0,'20'5'411'16,"-1"-1"38"-16,-5-8-5 0,12-1-86 15,-7 5-120-15,1 0-89 0,6-6-57 0,0 2-35 0,-1 0-26 16,2 1-15-16,-8-1-6 0,8 0-8 0,-1 1-21 15,0 3-38-15,-1 0-74 0,-5-4-115 0,0 4-123 0,-1-3-60 16,1-5-17-16,0 1 18 0,5-1 64 16</inkml:trace>
  <inkml:trace contextRef="#ctx0" brushRef="#br3" timeOffset="-170133.72">9716 1190 276 0,'-6'0'429'0,"0"0"51"0,-1 0 23 16,-6 4-78-16,-6-4-121 0,5 3-81 0,-11 1-52 16,5 0-40-16,-6 3-30 0,-7 1-21 0,7-1-18 15,0 4-22-15,0-4-17 0,7 1-10 0,5 2-6 16,2-2-5-16,5-1-3 0,7 0-1 0,0-3 0 0,0-1 6 16,7-3-6-16,-1 0-3 0,7 0-2 0,0-7 0 15,0 4-1-15,7-5-9 0,-1-3 6 16,-6 1 3-16,13-1 1 0,-13-4 3 0,7 4 0 0,0-4 1 15,-1 1 0-15,-6-1 2 0,0 1-1 0,7-2 2 16,-1 2 0-16,-6 3 0 0,0-4 6 0,-7 4 3 16,1 0 5-16,-7 0 0 0,0 4 2 0,0 4 0 15,7-1-5-15,-7 4 6 0,6 0 10 0,0 4 13 16,8-1 13-16,-14 4 21 0,13 4 15 0,-7 4 3 16,-6 0-7-16,7 3-7 0,-1 4-11 0,1 4-20 15,-7-1-15-15,6-3-11 0,0 8-7 0,-6-5-5 0,8 1-2 16,-8 0-3-16,6-4 0 0,-6 0-2 15,0-1 0-15,0-2 0 0,-6-1-1 0,-2-3 2 16,-4 0 0-16,-1-4 1 0,0 0 0 0,-14-1-1 16,8 1 3-16,-7-3-1 0,-6-5 0 0,-1 5 1 0,7-5 0 15,0 1-1-15,-7 0 10 0,13-1 16 0,1 1 15 16,6-4 10-16,7 4 6 0,6-4 4 0,0 0-10 16,0 0-17-16,13 0-2 0,6 0 4 0,7-4 5 15,13 4 5-15,7 0 4 0,6-4 3 0,0 4-11 16,0 0-14-16,7 0-11 0,-7 0-6 0,6 0-5 15,1 0-6-15,-7 0-1 0,1 4-3 0,-2-4-3 16,-5 0-43-16,-7 4-88 0,-13-1-116 0,1 1-141 16,-15 3-194-16,-12-3-141 0,0-4-37 0,-6 0 48 15,-14 0 96-15,7 3 128 0</inkml:trace>
  <inkml:trace contextRef="#ctx0" brushRef="#br3" timeOffset="-169195.4">5406 2070 249 0,'-8'3'396'0,"8"1"48"0,0 0 0 0,0-4-64 15,0 3-98-15,0-3-80 0,0 0-54 0,8 0-38 16,-2 0-20-16,7-3 0 0,6 3 8 0,8-4 17 0,18 4 30 16,13-7 36-16,14 2 34 0,13 2 20 15,12-4 15-15,21 0 16 0,12 3 8 0,20 0 0 16,12 1-5-16,14 3-11 0,13-4-17 0,13 1-14 0,7-1-22 15,12 0-21-15,0 1-24 0,1 3-24 0,-1-5-20 16,1 1-31-16,-1 4-25 0,-12 0-27 0,5-3-16 16,-5 3-11-16,-1 0-3 0,-5-4-3 15,-15 1 0-15,-5-1 2 0,-14 0-1 0,-7 1 2 16,-18-1-2-16,-14 1-9 0,-19-1-51 0,-26 1-81 16,-14-1-104-16,-26 0-123 0,-11 0-128 0,-22 1-109 15,-12 3-75-15,-19 3-71 0,-27 1-54 0,-12-4 38 16,-7 4 83-16,-14-4 95 0,8 7 114 0</inkml:trace>
  <inkml:trace contextRef="#ctx0" brushRef="#br3" timeOffset="-168733.6">5946 2227 197 0,'-65'4'394'0,"0"-1"48"0,12 1 14 0,8 3-58 15,-1-3-97-15,13 0-90 0,7-1-60 0,14 1-30 16,5-4-4-16,20 4 7 0,19-1 24 0,15-3 27 16,30 0 32-16,21-3 39 0,25-1 22 0,41 0 20 0,25 1-7 15,32-1-14-15,26-3-30 0,21-1-46 0,18 1-52 16,7-4-53-16,13 0-39 0,-6 4-25 15,-1-4-16-15,-6 4-9 0,-13-1-1 0,-6 5 3 0,-20-1 3 16,-26 4-2-16,-19 4 1 0,-27-4-21 0,-26 3-40 16,-32 1-47-16,-14 0-42 0,-31-1-40 0,-27 5-42 15,-13 3-21-15,-26-4-5 0,-13 4-6 0,-13 0-12 16,-20-4-16-16,-5 0-40 0,-21 1-76 0,-20-1-104 16,-12-3-29-16,-19-4 12 0,-7 3 36 0,-7-3 70 15</inkml:trace>
  <inkml:trace contextRef="#ctx0" brushRef="#br3" timeOffset="-168466.76">5913 2344 389 0,'-32'4'475'0,"12"-4"39"0,13-4 28 0,34 1-98 0,18-5-116 16,27 1-45-16,32-4-6 0,26-3-2 0,33-1-5 15,32-4-28-15,27 1-41 0,19 3-60 0,13 1-53 16,13-1-39-16,0 4-24 0,-7-3-14 0,1 3-9 16,-7-1-4-16,-6 5-2 0,-21 3-4 0,-6 0 1 15,-25 1 2-15,-13 3-27 0,-27 3-42 0,-26 1-59 16,-26 4-57-16,-19-2-59 0,-20 3-56 0,-26 2-30 16,-19-4-32-16,-20 4-41 0,-27-4-65 0,-31 1-20 15,-14-1 14-15,-19 0 35 0,-20 0 64 0</inkml:trace>
  <inkml:trace contextRef="#ctx0" brushRef="#br3" timeOffset="-168280.67">6545 2466 333 0,'-46'7'481'0,"20"-4"51"0,26 4 43 0,26-7-71 0,27 0-131 0,24-7-66 16,28 4-24-16,31-8-19 0,27 3-24 0,19-3-29 0,21-4-40 15,5 4-50-15,14 0-53 0,5 1-31 16,-6 2-21-16,2-3-9 0,-16 8-6 0,-4-1-4 0,-8 0-3 15,-19 8-14-15,-14 0-37 0,-18-1-58 0,-20 5-71 16,-20 3-74-16,-20-4-82 0,-25 0-101 0,-26 4-119 16,-21-4-43-16,-18 1 21 0,-20-1 46 0,-26 1 70 15</inkml:trace>
  <inkml:trace contextRef="#ctx0" brushRef="#br3" timeOffset="-168108.26">7671 2568 363 0,'39'0'484'0,"14"0"36"16,18-4 21-16,20 0-112 0,14-3-162 0,19 0-105 16,12 4-61-16,8-2-32 0,6 2-20 0,6-5-8 0,0 5-13 15,0 3-14-15,-6-4-22 0,0 4-37 16,-7 4-52-16,-12-4-83 0,-15 3-145 0,-17-3-125 16,-22 4-51-16,-24 0-2 0,-8-4 30 0,-19 8 74 15</inkml:trace>
  <inkml:trace contextRef="#ctx0" brushRef="#br3" timeOffset="-167790.99">6199 2751 394 0,'124'-3'464'0,"20"-1"36"0,18-8 17 16,27 5-137-16,20-8-144 0,19 5-87 0,6-5-49 16,7 0-31-16,-6 4-17 0,-1 0-13 0,-6 0-12 15,-13 1-14-15,-7 2-9 0,-18 5-8 0,-9-1-15 16,-17-3-27-16,-22 3-32 0,-18 1-39 0,-19-1-56 15,-14 0-75-15,-32 0-86 0,-14 4-75 16,-31 0-21-16,-22-4 11 0,-24 4 41 0</inkml:trace>
  <inkml:trace contextRef="#ctx0" brushRef="#br3" timeOffset="-167628.88">6844 2681 167 0,'-12'-3'436'0,"24"-1"43"0,28 0 28 15,25-3-37-15,26 0-159 0,19-4-116 16,34-1-69-16,6-2-37 0,25 0-25 16,15 3-17-16,-1-5-13 0,6 6-17 0,-7-5-23 0,1 5-37 15,-6 2-56-15,-14-3-96 0,-12 4-154 0,-27 3-103 16,-13-3-42-16,-13 3 2 0,-19 0 39 0</inkml:trace>
  <inkml:trace contextRef="#ctx0" brushRef="#br3" timeOffset="-167094.33">11279 2007 96 0,'20'-11'344'16,"7"4"48"-16,-9 0 1 0,-4-4-42 0,-8 3-64 15,1 1-75-15,-1 0-58 0,-6 3-29 0,-6 0-13 16,-13 1-7-16,-7 3-6 0,-14 3-3 0,-5 5-8 15,-14 6-8-15,-12 5-9 0,-8 2-10 0,-19 9-12 16,1 7-14-16,-8-1-11 0,-11 12-10 0,-2 0-9 16,1-1-4-16,6 8-2 0,1-4-23 0,12 0-42 15,7 1-77-15,12-8-138 0,14 0-155 0,13-12-80 16,13 2-22-16,13-13 22 0,26-2 61 0</inkml:trace>
  <inkml:trace contextRef="#ctx0" brushRef="#br3" timeOffset="-166709.08">6264 2048 202 0,'-103'-11'402'0,"5"0"33"0,1-1 18 15,12 5-79-15,6 0-146 0,14 3-103 0,20 0-59 0,12 4-26 16,20 0-5-16,20 4 11 0,26 3 19 0,18 4 16 16,28 5 18-16,18-2 6 0,33 7-2 0,14 6-9 15,25-2-21-15,27 0-16 0,19 5-17 0,12-4-13 16,8 3-13-16,-7-3-12 0,-7-1-3 0,-6 1-18 16,-7 0-37-16,-13-1-50 0,-18-3-92 0,-15 0-146 15,-18-4-122-15,-21 1-48 0,-19-4 2 0,-19-4 35 16,-13 3 79-16</inkml:trace>
  <inkml:trace contextRef="#ctx0" brushRef="#br3" timeOffset="-166016.65">5594 2022 247 0,'19'4'385'0,"14"3"31"0,7 4 7 16,5 0-90-16,20 4-136 0,0 3-82 0,20 4-44 15,0 3-29-15,6 0-20 0,6 2-8 0,1 2-5 16,7 0-3-16,-2 4-4 0,-5-4-11 0,6 1-30 16,-13-4-66-16,8-1-108 0,-22 1-116 0,2-4-59 15,-14 0-23-15,-14-4 12 0,2 1 55 0</inkml:trace>
  <inkml:trace contextRef="#ctx0" brushRef="#br3" timeOffset="-164368.59">10993 1212 200 0,'-6'0'328'15,"6"0"29"-15,0-3-23 0,-6 3-43 0,6 0-55 16,-8-4-61-16,8 4-57 0,-6 0-40 0,12-4-24 16,-6 4-19-16,8 0-12 0,4 0-8 0,-12 0-7 15,0 0-2-15,6 0 1 0,8 0 6 0,11 0 5 16,-5-4 7-16,13 4 4 0,-1-3 2 0,7 3-3 15,1-4-6-15,11 1-4 0,8-1-5 0,0 1-5 16,-1-1-2-16,-5 0-2 0,5-4-4 16,-12 6-15-16,0-2-25 0,-1 4-43 0,-6-5-65 15,-7 5-84-15,-6 0-101 0,-12-3-61 0,-1-1-14 16,-13-3 22-16,0 0 54 0</inkml:trace>
  <inkml:trace contextRef="#ctx0" brushRef="#br3" timeOffset="-164106.42">11586 1044 155 0,'0'0'336'0,"0"-4"35"0,0 4-18 0,0-3-67 0,0 3-77 0,0 0-74 0,6 0-60 0,1 0-34 0,-1 3-20 0,7 1-8 16,-7-1-6-16,8 5 0 0,-1-4-3 15,0-1 0-15,0 4-1 0,0 1-1 0,0-1 1 0,-7 0 0 16,14 4 0-16,-13-3 6 0,-1-1 6 0,0 4 5 15,1-4 7-15,-7 0 7 0,-7 1 6 0,1 4-1 16,0-5-2-16,-1 0-5 0,-6 4-5 0,0-4-7 16,0 0-7-16,-6 1-3 0,12-1-5 0,1 0-1 15,-1 1-4-15,0-1-1 0,1 0-6 0,6-3-12 16,6 0-22-16,-6 0-38 0,7-1-69 16,0 0-103-16,6-3-96 0,6-3-44 0,-6-4-9 15,13-1 26-15</inkml:trace>
  <inkml:trace contextRef="#ctx0" brushRef="#br3" timeOffset="-163385.72">12218 1033 196 0,'0'0'308'0,"0"0"26"16,0 0-15-16,-6-3-31 0,6 3-41 0,-8-4-44 15,8 0-48-15,0 4-45 0,-6-4-29 0,6 4-18 16,-6-3-16-16,6 0-13 0,-7 3-11 0,7 0-5 16,0-5-6-16,0 5-5 0,0 0-2 0,0 0-1 15,0 0-2-15,0 0-2 0,0 0 0 0,0 0-1 16,0 0 0-16,0 0 0 0,0 0-2 0,7 0 2 15,-7 0 1-15,0 0-1 0,0 0 0 16,0 0-1-16,6 0 2 0,-6 0 1 0,0 0 3 16,0 0 4-16,0-4 3 0,0 4 6 0,0 0 7 15,0-3 6-15,0 3 5 0,0 0 3 0,0-4 2 16,0 4-3-16,0 0-2 0,0-4-3 0,0 1-2 16,0 3-1-16,0 0 2 0,0-4 4 0,0 0 4 15,-6 1 10-15,6 3-2 0,-7-4-4 0,0 0-3 16,7 4-7-16,-6 0-5 0,6-3-13 15,-7 3 1-15,7-4 4 0,-6 4 2 0,6 0 4 0,0-4 3 16,0 4 2-16,0 0 1 0,0-3-4 0,0 3-1 16,6-4 0-16,-6 4-4 0,7-3-2 15,-7 3-7-15,6-4-2 0,1-3-3 0,6-1-4 16,1 5-4-16,-8-8-3 0,13 0 2 0,-6 3-1 16,6-3-1-16,1 1 1 0,6-1-1 0,-6-1 1 15,-1 1 0-15,1 0 1 0,-1 0 1 0,-5-3 0 16,-2 3 2-16,-12 3 2 0,-6-3 0 15,0 0 8-15,-1 1-10 0,-6-1-7 0,-6 0-4 0,-1-1 1 16,0 1-1-16,-6-3-6 0,1 3 9 0,-2 0 6 16,7 0 4-16,-6 3 0 0,0-2-1 15,13 2 0-15,-6 0 0 0,6 2-1 0,0 2 1 0,6-3-4 16,1 7-2-16,6 0-1 0,-7 0-2 0,1 3-1 16,6 5-1-16,0 6 2 0,6 8 30 0,1 4 15 15,-7 7 10-15,0 4 8 0,0 3 5 0,0 4 1 16,0 7-23-16,0-3-15 0,0 3-10 0,-7 0-7 15,1 0-1-15,6-3-1 0,-7-4-4 0,7 0-2 16,0-4-13-16,0 1-30 0,7-5-52 16,-7-3-62-16,0 0-69 0,6-7-93 0,1-4-116 15,-7-4-100-15,-7-7-22 0,1-4 24 0,6-7 48 16,6-3 85-16</inkml:trace>
  <inkml:trace contextRef="#ctx0" brushRef="#br3" timeOffset="-163189.78">12094 1263 45 0,'6'-6'370'0,"1"2"53"0,-7-4 33 0,0 1-38 0,13 7-90 0,-6-4-111 16,-1-3-74-16,0 7-42 0,14-4-24 15,-7 1-18-15,7 3-11 0,0-4-9 0,5 0-8 16,1 4-11-16,0-3-9 0,0-1-4 0,-6 4-4 0,5-4-11 16,2 4-25-16,-1-4-37 0,0 4-65 0,0 0-94 15,-7-3-122-15,1 3-80 0,-14-7-27 16,8 0 12-16,-1-1 52 0</inkml:trace>
  <inkml:trace contextRef="#ctx0" brushRef="#br3" timeOffset="-162987.16">12810 1018 249 0,'0'-6'405'0,"-6"-3"47"0,-8-2 19 0,2 4-74 16,-8 0-115-16,7-1-75 0,7 5-35 15,-8-1-35-15,2 0-27 0,5 8-19 0,-12 0-20 16,6 7-25-16,-1 0-19 0,8 7-13 0,0 5-5 15,6-2-1-15,0 5-1 0,0-1 0 0,12 1-1 16,-5 4 1-16,6-5-2 0,0 1-1 0,0 3 1 0,6-7-2 16,1 0-25-16,-7 0-42 0,13-4-58 15,-6-3-93-15,-1-5-135 0,1-2-122 0,0-8-42 16,-1-3 8-16,0-5 39 0,8-6 82 0</inkml:trace>
  <inkml:trace contextRef="#ctx0" brushRef="#br3" timeOffset="-162700.72">13064 1121 115 0,'-6'-8'393'0,"-1"2"48"0,-6-2 34 0,0 0-52 16,7 5-111-16,-8-1-107 0,8 0-64 15,-7 1-37-15,0 6-28 0,6 1-10 0,-5 3-2 16,5 1-2-16,0 3-1 0,7 7 3 0,-6-4 8 16,6 6 2-16,0-6-7 0,0 7-5 0,6-2-9 15,-6-1-11-15,7-3-14 0,12-1-9 0,-6 1-7 16,1-4-5-16,-2-4-1 0,2 1 0 0,-8-4 1 15,7-4 0-15,0 0 0 0,0-4 1 0,1-4-3 16,-2-3-1-16,-5 0-1 0,6-3-3 0,-7-1-1 16,-6-3-1-16,0 3 0 0,0-3-2 0,-6 4-10 15,-1-4-7-15,1 2-10 0,-7 5-13 0,7-3-18 16,-8 3-22-16,1 0-17 0,7 3-22 0,-8 1-27 16,8 3-47-16,0 1-69 0,0 3-97 15,-2 0-71-15,8-4-22 0,0 0 10 0,0-3 44 16</inkml:trace>
  <inkml:trace contextRef="#ctx0" brushRef="#br3" timeOffset="-162471.89">13149 978 217 0,'0'0'379'0,"6"-4"35"0,1 0-13 16,6 1-72-16,-7 3-102 0,7-4-95 0,1 4-56 15,6 4-32-15,-2-4-17 0,2 7-8 16,-1 0 7-16,7 1-4 0,-6 3 1 0,7 1-1 15,-15 2 4-15,8 0 2 0,-14 5 4 16,1-1 6-16,-1 4 5 0,-6 0 4 0,0-4 3 0,-6 5 0 16,-1-5 0-16,-5-1-4 0,-2 2-8 0,2-4-4 15,-2-1-7-15,1 1-8 0,0-4-8 0,6 0-9 16,1-4-17-16,-6 0-29 0,12-3-39 0,-8 0-71 16,8 0-112-16,0-4-136 0,8-4-60 0,-2-4-11 15,0 1 17-15,7-4 61 0</inkml:trace>
  <inkml:trace contextRef="#ctx0" brushRef="#br3" timeOffset="-162292.59">13599 1135 15 0,'12'4'369'0,"1"-4"52"0,1-4 38 16,-2 4-14-16,8 0-100 0,0-3-118 0,-1-1-71 0,1 4-46 15,-1-4-35-15,7 1-26 0,-6-1-13 0,0 4-14 0,-8-4-14 16,8 1-21-16,-7 3-29 0,-1 0-36 15,-4 0-55-15,-2 3-80 0,-6-3-99 0,-14 4-89 16,8 0-29-16,-7-4 7 0,-6 0 37 0</inkml:trace>
  <inkml:trace contextRef="#ctx0" brushRef="#br3" timeOffset="-162144.47">13599 1223 367 0,'0'11'442'0,"0"-3"53"0,0-1 4 0,-8-7-77 15,8 4-104-15,8-4-65 0,-8 0-49 0,6 0-39 16,-6 0-33-16,13-4-27 0,-7 4-28 15,1 0-28-15,12-4-19 0,-5 1-13 0,5-1-7 16,7 0-5-16,0 1-25 0,-6-1-53 16,5 4-70-16,-5 0-98 0,0 4-141 0,-7-4-139 0,0-4-51 15,-7 0 14-15,13-3 48 0,8 0 88 0</inkml:trace>
  <inkml:trace contextRef="#ctx0" brushRef="#br3" timeOffset="-161566.48">14516 1077 9 0,'-12'0'373'0,"-8"-4"59"16,-7 0 42-16,9 0-7 0,-2 1-101 0,7 0-111 15,-7-1-75-15,0 4-47 0,8 0-34 16,-8 4-29-16,1-1-15 0,-1 0-17 0,1 9-13 16,-1-5-10-16,7 0 4 0,6 1-9 0,-5 3-4 15,5-4-3-15,0 0-2 0,7-3-1 0,-6 3-10 16,6-3 6-16,0-1 3 0,0-3 1 0,0 4 0 15,0-4 0-15,0-4-1 0,6 4 0 0,1-3-2 16,0-1-3-16,-1-3 2 0,7 0 2 0,-6-4 1 16,5 0-1-16,2-4 2 0,-1 0 1 0,-1 5-2 15,8-2-2-15,-7-2 0 0,0-1 1 16,6 0 0-16,-5 4 2 0,-2-3-1 0,2 3 0 0,-1 0 0 16,0 0-1-16,-6 4 0 0,11-1 0 15,-10 8-1-15,-2-3 0 0,7-1 0 0,-13 4 0 0,7 0 2 16,-7 4 0-16,6-1 1 0,1 5 1 15,-7 3 2-15,6-1 0 0,-6 1-2 0,6 4 2 16,-6 0 0-16,0 0 0 0,8 3 0 0,-8-4-5 16,6 4 4-16,-6-3 0 0,6 4 0 0,0-5 2 15,-18 1-1-15,6-1-1 0,-2-3-1 0,2 0 1 16,6 1 0-16,0-5 0 0,-6 0 2 0,-7 0 5 16,-1 1-1-16,2-1-2 0,-8-3-2 15,0 0 0-15,1 3 9 0,-1-3 14 0,-6-1 16 16,7 1 14-16,-1 0 13 0,0-1 12 0,1 1-8 15,6 0-6-15,6 0-1 0,7-1 8 0,0 0 16 16,14 1 24-16,-1-4 38 0,13 0 30 0,-7 0 24 16,13 0 4-16,8 0-7 0,5 0-19 0,-5 4-32 15,11 3-38-15,-4-7-33 0,-9 4-25 0,1-4-25 16,0-4-14-16,-6 4-10 0,-14 0-5 16,8-7-18-16,-15 3-60 0,8-3-82 0,-14 4-118 0,-6 6-126 15,0 0-174-15,-19 8-176 0,6-3-44 16,-13-5 29-16,0 4 89 0,0-3 112 0</inkml:trace>
  <inkml:trace contextRef="#ctx0" brushRef="#br3" timeOffset="-141930.28">17102 16548 253 0,'-6'0'374'0,"6"3"44"16,-13-3-28-16,6 4-57 0,0-4-74 0,7 4-77 15,0-1-59-15,7 1-38 0,-7-4-16 16,13 0-8-16,-13 0-1 0,7 0 3 0,6 0 10 0,-7 0 6 16,13 0 10-16,-5 0 9 0,5 0 8 15,1 0 7-15,6 0 4 0,0 0 4 0,0 0 4 16,7 0 2-16,-1 0-3 0,7-4-4 0,6 4-10 15,1 0-11-15,0-3-8 0,6 3-6 0,0 0-1 16,7-4 8-16,0 4 15 0,6 0 14 0,6 0 11 16,8-4 9-16,-2 4 0 0,2-3 1 15,5 3-4-15,14 0-2 0,-6 0-1 0,-1 0-1 0,6 0-1 16,1-4-6-16,-1 4-7 0,1-4-12 16,-1 1-11-16,2 3-10 0,-8-4-7 0,7 0-5 0,-1 0-3 15,-6-3-2-15,7 4-4 0,6-5-2 0,-6 5-4 16,0-5-1-16,-1 5 2 0,-12 0 5 15,6-1 12-15,1 4 13 0,-8-5 13 0,1 2 10 16,-1 3 8-16,-6 0 4 0,-6 0-6 0,0 0-10 16,-7 0-13-16,-7 3-63 0,-5-3-34 0,-2 5 0 15,-5-5 0-15,-13 0 0 0,-7 0 0 0,0 0 0 16,-13 4 0-16,7-4 0 0,-14 3 0 0,0 0 0 16,-6-3 0-16,-6 0 0 0,-14 0-254 0,1 0-203 15,-13 0-216-15,-8 0-214 0,-5-3-228 0,-8 0-70 16,-5 3 56-16,-1-4 152 0,8 4 196 0,-2 0 218 15</inkml:trace>
  <inkml:trace contextRef="#ctx0" brushRef="#br3" timeOffset="-140132.65">17115 16559 206 0,'0'0'320'0,"-6"-4"33"0,6 4-11 15,0 0-35-15,-7 0-49 0,7 0-52 0,0 0-58 16,0 0-48-16,0 0-29 0,0 0-13 0,0 0-7 16,0 0-2-16,7-4-1 0,-7 4-6 0,6 0-1 15,-6 0 0-15,0 0-5 0,0 0 6 0,0 0 7 16,0 0 10-16,0 0 6 0,0 0 4 0,0 0 7 15,0 0 0-15,0 0-1 0,0 4-2 16,0-4-2-16,0 0-2 0,0 0-4 0,-6 0-3 0,6 4-4 16,0-4 0-16,0 0-3 0,0 0 3 15,0 3-1-15,0 1 3 0,0-1 3 0,0 1 1 16,6 0 0-16,-6 3-1 0,13 0 7 0,-7 4 5 16,2-3-2-16,4 4-16 0,1 2 5 0,-6-3-2 15,6 3-5-15,-1 0-7 0,-4 1-1 0,-2 0-6 16,0 3 6-16,1-3 4 0,0 3 5 0,-1 0 5 15,0 1 3-15,1-1 25 0,6 1-10 0,-6 3-7 16,5-4-3-16,-5-3-5 0,0 2-4 16,5 1-10-16,-12-2-5 0,14 2-3 0,-8-3-3 15,1 3 0-15,5-3 2 0,-4 3 2 16,-2-3 3-16,0-1 3 0,-6 5 3 0,6-4-2 0,-6 3-1 16,-6 0 1-16,6-3 2 0,-6 7 0 0,0 0-4 15,-2-1 0-15,2 9-5 0,6-1-4 16,0 1 16-16,0 2-7 0,6-2-4 15,2-1-7-15,-8 0-3 0,6 1-3 0,0-5-25 16,7 2-3-16,0-2-1 0,-6-3 1 16,5 3-2-16,-4 1-2 0,4-1 0 15,-5-2 3-15,0 2-1 0,-1-3 0 0,0 0 1 16,1 0 3-16,-1-4-2 0,-6 7 1 16,0-2 0-16,0 3 0 0,0-4-1 0,-6 0 0 15,-1 0-1-15,7-1 2 0,-6 2-3 16,6-5 6-16,-6 0-4 0,6 1 0 15,-7-1-3-15,7-3-3 0,0 3 0 16,7-4-5-16,-7 5 3 0,6-4 3 0,0-1 2 16,1 0-1-16,-1 2 1 0,1-6 0 15,0 6-1-15,-7-6-1 0,6-2 1 16,-6-1 1-16,6 0 1 0,1-4-2 16,-7 5 1-16,0-4 0 0,0-4-1 0,0 4 1 15,0-4-1-15,0 4 1 0,0-4 0 16,0 0 1-16,0 0 1 0,0 0 2 0,0 0 0 15,0 0 1-15,0 0 3 0,0 0-1 16,0-4-1-16,0 4-3 0,0 0 0 16,0 0 1-16,0-4-2 0,0 4 1 15,0 0-1-15,0 0 1 0,-7 0-1 0,7 0 0 16,0-4-15-16,0 4 5 0,0 0 6 16,0-4-3-16,0 4 0 0,7 0 3 0,-7-4 13 15,0 4-8-15,7 0-3 0,-7-3 1 16,6 3 3-16,0-4-1 0,1 1 3 15,6-1-1-15,-6 1-5 0,5-5 6 16,8 4-1-16,0-2 6 0,5-6 2 0,-5 5 9 16,13 0 16-16,-1-1 5 0,1 5 10 15,13-5 7-15,-1 1 9 0,1 3 5 16,13-3 5-16,-8 3 8 0,8-3 10 16,6 4 10-16,0 3 9 0,13-4 6 0,0 4 4 15,1 0-6-15,6 0-8 0,0 0-8 16,-2 4-27-16,2-4-77 0,0 0 0 0,7 0 0 15,-1 3 0-15,0-3 0 0,0-3 0 16,-7 3 0-16,7-4 0 0,1 4 0 16,-1-4 0-16,6 0 0 0,2 0 0 15,5-2 0-15,-1 1 0 0,9 2 0 0,5-1 0 16,13 4 0-16,-6 0 0 0,6 4 0 0,7-1 0 16,6-3 0-16,-6 0 0 0,-1 5 0 15,2-1 0-15,-2-2 0 0,-6 6 0 16,-13-4 0-16,1 0 0 0,-7-1 0 15,-7 1 0-15,-13-4 0 0,7 3 0 0,-13-3 0 16,-8 0 0-16,2-3 0 0,-8 3 0 16,-12 0 0-16,-7 0 0 0,1 0 0 0,-15 0 0 15,1-4 0-15,0 4 0 0,-6 0 0 16,-7 0 0-16,0 0 0 0,0 4 0 16,0-4 0-16,-7 0 0 0,1 3 0 0,0-3 0 15,5 0 0-15,-5 0 0 0,0 0 0 16,-1 0 0-16,-5 4 0 0,-2-4 0 15,-6 0 0-15,2 0 0 0,4 0 0 16,-12 0 0-16,-12 0 0 0,-8-4 0 0,-19 4 0 16,-7-3 0-16,-13 3-1308 0,-6-4-278 0,7 1 46 15,-8 3 149-15,15-8 269 16,-8 0 320-16,7-3 375 0</inkml:trace>
  <inkml:trace contextRef="#ctx0" brushRef="#br3" timeOffset="-139049.45">20717 16544 336 0,'0'0'408'0,"0"0"44"16,6 4-36-16,-6-4-70 0,7 0-85 0,-1 0-75 16,1 0-34-16,6 0-13 0,-1 0 9 15,2-4 15-15,5 4 12 0,-5-4 8 0,12 1 1 0,0-1-1 16,-7 0-7-16,13 4 1 0,1-4-5 15,-1 4 6-15,8 0 5 0,5 0 3 0,1 0 11 16,6 4 9-16,7-4 7 0,6 4-7 0,7 0-12 16,-1-4-17-16,7 3-20 0,13 1-28 0,-6 0-21 15,13-4-18-15,0 0-15 0,6 3-12 0,-7-3-12 16,7 4-8-16,-5-4-6 0,5 0-3 0,-7 4-1 16,1-4 4-16,0 0 3 0,-8 3-4 0,-5-3 16 15,0 0 10-15,-6 4 5 0,-14-4 3 0,6 0-3 16,-12 0 7-16,0 0-10 0,-14 0-11 0,7 0 9 15,-13 0-18-15,-7-4-25 0,1 4-4 0,-7 0 3 16,0-3-10-16,-13 3-23 0,0 0 9 16,7 3 14-16,-13-3-1 0,-1 0-12 0,0 4 5 0,1-4 0 15,-7 0 0-15,-7 0 1 0,1 3-1 16,0-3-1-16,-1 4 0 0,0 0 0 0,-6-1 1 16,0 1-2-16,7 0 2 0,-1-1 0 0,1 1 0 15,6 0 1-15,-6-1 1 0,6 5 7 0,-8-5 5 16,2 6 5-16,6-3 3 0,0 2 8 0,0 3 7 15,0-1 3-15,0 5 11 0,0 0 9 0,0 3 12 16,0 0 15-16,0 4 15 0,0 3-47 0,0 2-55 16,0 6 0-16,0 0 0 0,-6-1 0 0,6 5 0 15,-7 0 0-15,7 3 0 0,-6 0 0 16,-1 4 0-16,1 0 0 0,-1 0 0 0,7 4 0 16,-6 0 0-16,6-1 0 0,0 1 0 15,6-1 0-15,-6 1 0 0,7 0 0 16,-7-4 0-16,6 0 0 0,1 0 0 0,-1-4 0 15,7-4 0-15,1 1 0 0,-8 0 0 16,0-4 0-16,-6 0 0 0,-6-4 0 16,6 5 0-16,-6-6 0 0,-8 2 0 15,8-1 0-15,-1 0 0 0,7-3 0 0,-6-1 0 16,6 1 0-16,0-8 0 0,6-2 0 0,-6-6 0 16,0 1 0-16,-6-4 0 0,-7-3-31 15,6-8-699-15,-5-3-178 0,-8-4-192 16,6 1-111-16,-5-2 21 0,-1 1 128 15,14-3 193-15,-7-1 204 0,0 4 246 0</inkml:trace>
  <inkml:trace contextRef="#ctx0" brushRef="#br3" timeOffset="-137375.28">20066 16013 126 0,'6'-4'352'0,"-6"4"55"0,7 0 3 16,-7-4-40-16,0 4-62 0,0 0-70 15,0-3-61-15,-7 3-30 0,7 0-17 0,-6 3 0 16,6 1 4-16,-7 4 4 0,7-5 2 0,-7 8-4 15,7-4-5-15,0 5-11 0,0-1-9 0,7 3-10 16,-7 0-12-16,7-2-14 0,-7 2-15 0,6 1-10 16,1 0-15-16,5-5-6 0,2 5-8 0,-8-4-7 15,0 0-3-15,8-3-3 0,-8 3 0 0,1-4-1 16,-7 4 1-16,6-4 9 0,-6-7 8 16,6 4 12-16,-6-8 18 0,0 4 14 0,0 0 7 15,-6-3-1-15,6-1-6 0,-6 0-7 0,6-3-15 16,-13 3-12-16,-1-3-9 0,8 0-7 0,-7-1-5 15,13-3-1-15,-7 0-8 0,7 4-3 0,0-4 0 16,0 0-2-16,0 0 0 0,0-4-2 0,7 4 2 16,0-4 0-16,-1 5-2 0,7-5 0 0,0 3 1 15,0 2-1-15,7-1 2 0,0 4 3 0,-8 0-3 16,14-1 3-16,-7 4 2 0,-5 1 3 0,-1-1 2 16,0 4 3-16,0 0 18 0,-7 4 20 0,8-1 22 15,-2 5 17-15,-5-1 13 0,0 4 2 0,-1 3-11 16,1-3-23-16,-7 5-17 0,6 1-21 0,0 2-13 15,-6-4-9-15,7 3-12 0,-7 0-31 0,7 0-67 16,-7-3-104-16,12 4-123 0,-4-5-136 16,-2 1-175-16,0 0-145 0,1-8-32 0,6 4 55 15,0-4 95-15,7 0 123 0</inkml:trace>
  <inkml:trace contextRef="#ctx0" brushRef="#br3" timeOffset="-136116.18">16757 16925 285 0,'6'0'388'0,"-6"0"42"15,0 0-29-15,0 0-67 0,0 4-87 16,0-4-85-16,-6 3-56 0,0-3-31 0,-1 4-13 16,0 0-2-16,-6-1 4 0,1 1 4 0,4 3-1 15,-10 1-10-15,4-5-2 0,1 5-8 0,1-1-7 16,-2-3-6-16,-6 3-7 0,14 0-1 0,-7-3-7 15,7 3-7-15,-1-3-3 0,0 0-6 0,1-1 0 16,6 1-1-16,0-4-3 0,0 0 2 0,6 0 0 16,1 0 1-16,6 0 0 0,-6-4-7 0,5 1 5 15,8-5 2-15,0 1 1 0,-1-1-1 16,1 1 0-16,0-4 4 0,-8 4-1 0,8-4-1 0,-7 0 0 16,0 0 3-16,0 4 13 0,-7-4-1 15,1 4 3-15,-7-2 13 0,0-1 0 0,-7 3-1 16,7 3-13-16,0-3 10 0,0 0 1 0,0 3-10 15,-6-4 5-15,6 5 1 0,0 3 0 0,0 0-6 16,0-4-6-16,6 4-6 0,-6 0-6 0,7 0-5 16,-7 4-2-16,7-4 2 0,-1 3-1 0,7 1 2 15,-7 0 5-15,1 3 3 0,0 0 6 0,5 1 7 16,-4-1 5-16,-2 3 5 0,-6 2 3 0,6-1-4 16,-6 0 2-16,0 4-3 0,-6-1 0 0,6 1-2 15,-6-1-2-15,6-3 0 0,-8 4-6 0,8 0-5 16,-6-4-3-16,0 4-6 0,-8-4-3 15,8 0-1-15,-7-4 0 0,7 4 1 0,-1-4 0 16,0 4 0-16,1-7 11 0,0 3 11 0,-8-3 14 16,8 3 15-16,0-3 15 0,-1-4 9 0,-6 3 2 15,0-3-1-15,7 0-5 0,-2 0-3 16,2 0-4-16,-6 0-2 0,12 0 0 0,-7 0-7 0,7-3-8 16,0 3-11-16,0 0-10 0,0 0-6 15,7 0-10-15,-1 3 4 0,6-3 3 0,2 0 11 16,5 0 31-16,1 4 4 0,6 3 3 0,0-3-6 15,7 3-2-15,6-3-11 0,-1 0-33 0,2-1-7 16,12 1 0-16,-6-1-6 0,6-3-4 0,6 0-1 16,-6 0-8-16,1 0-35 0,-15-3-70 0,9 3-92 15,-9-4-109-15,1 1-122 0,-6-1-150 0,-13 0-139 16,-1 4-25-16,-12-7 45 0,-7 3 84 16,6 1 108-16</inkml:trace>
  <inkml:trace contextRef="#ctx0" brushRef="#br3" timeOffset="-127614.02">13917 16500 239 0,'0'-4'448'0,"0"4"67"16,0 0 42-16,0-3-58 0,0 0-97 16,0-1-62-16,0 4-35 0,0 0-18 0,0 0-1 0,0 0-1 15,0 4 0-15,0-4-17 0,7 0-13 0,-1 0-8 16,-6 3-10-16,0-3-5 0,0 0-7 15,0 0-7-15,0 0-16 0,0 3-14 0,0-3-14 16,0 0-7-16,0 0-1 0,7 4-3 0,-7 0 1 16,7-1 1-16,-7-3-2 0,6 4-4 0,0 0-9 15,1-4-9-15,6 3-82 0,-7 1-59 0,7-4 0 16,1 3 0-16,-8 1 0 0,8 0 0 0,-2-4 0 16,-5 4 0-16,6-1 0 0,-7 1 0 0,7 0 0 15,1-1 0-15,-8 5 0 0,13-5 0 0,-6 1 0 16,-6 3 0-16,6 0 0 0,-6 1 0 0,5-1 0 15,14 4 0-15,-6-4 0 0,6 2 0 0,0-3 0 16,0 6 0-16,6-2 0 0,7 1 0 0,1 0 0 16,-1 0 0-16,0 0 0 0,1 0 0 0,5 1 0 15,-7-2 0-15,9 5 0 0,-15-5 0 0,1 1 0 16,-1 0 0-16,-6-6 0 0,-13 2 0 0,7-3 0 16,0 3 0-16,5-4 0 0,-5 1 0 0,0-1 0 15,-1 1 0-15,7 0 0 0,-6 0 0 0,-8-1 0 16,8 5 0-16,-1-5 0 0,1 1 0 15,0 3 0-15,6-3 0 0,-1 3 0 0,2 1 0 16,5-1 0-16,-6 0 0 0,0 1 0 0,7-1 0 0,-7 0 0 16,0 0 0-16,7 1 0 0,-7-4 0 15,7 3 0-15,-7-3 0 0,6-1 0 0,-7 1 0 16,-5 0 0-16,-6-1 0 0,-1 1 0 0,-7-4 0 16,8 4 0-16,-8-1 0 0,0-3 0 0,0 0 0 15,1 4 0-15,-7-4 0 0,7 4 0 0,-1-4 0 16,1 3 0-16,-7-3 0 0,6 4 0 0,-6-4 0 15,6 0 0-15,-6 4 0 0,8-4 0 0,-8-4 0 16,0 4 0-16,-8 0 0 0,8 0 0 0,-6 0 0 16,6 0 0-16,-6-4 0 0,-1 4 0 0,1-3 0 15,-8-1 0-15,2-3 0 0,-8 3-415 0,-13-3-911 16,7-4-123-16,0 0 21 0,-7 4 137 16,1-2 244-16,6-1 281 0,-19 3 327 0</inkml:trace>
  <inkml:trace contextRef="#ctx0" brushRef="#br3" timeOffset="-126296.98">14015 16566 81 0,'6'0'345'0,"-6"-4"61"0,8 1 16 0,-8 3-40 0,6 0-57 0,0-4-74 16,-6 4-61-16,0 0-37 0,0 0-17 0,0 0-6 16,0 0-11-16,0 0 4 0,0 0 2 0,0 0 1 15,0 4 3-15,-6-4-3 0,0 3 2 0,-2 1-9 16,-4-1-12-16,5 1-12 0,-6 3-15 0,0 1-2 16,7 3-11-16,-8 0 4 0,8 3 3 0,0-2 2 15,6 2 0-15,-7 5 2 0,7-1 8 0,-7 0-1 16,7 4 4-16,-6 0 4 0,-1 3 6 15,7 1 5-15,-6 0 6 0,6 3 0 0,-7-3 0 16,1 4-6-16,-1-1-6 0,1-4-16 0,-8 4-19 16,8-3-12-16,0 0-14 0,-1 0-11 0,-6-1-13 15,7 1-4-15,-1-1 3 0,1-3-4 16,0 4 1-16,-8-4-1 0,1-4-12 16,6 1 4-16,1-1 0 0,-7-3 3 0,13-1-3 15,-6-3-3-15,6 0 10 0,-7-4-6 16,7 2-2-16,0-3-4 0,0 2 4 15,0-4 4-15,0-1 3 0,0-3 9 0,0 4 5 16,0-4 6-16,0 0 3 0,0-4 1 16,0 4-2-16,0 0-2 0,0 0-5 15,0 0 1-15,0 0 0 0,0 0 4 0,0 0 2 16,0 0 9-16,0 0 7 16,0 0 4-16,0 0 3 0,0-3-1 0,0 3-1 15,7 0-11-15,-7-4-7 0,6 4-9 0,-6 0-7 16,7-4-5-16,-1 4-4 0,0 0 0 15,1-4-1-15,0 4-3 0,-1 0 1 16,0-4 1-16,8 4-2 0,-8-2 0 16,7 2-2-16,0-5 0 0,0 1 2 0,7 1-2 15,-1-1 0-15,1 0 2 0,0 1-4 0,6-1 0 16,-7 0-1-16,1 1 2 0,6-1-1 16,-7 0 1-16,7 1 1 15,-6-1 2-15,6 1 4 0,0-1-2 0,0 0 2 16,0 1 0-16,6-1 3 0,-6 0 0 15,7 1-1-15,6-1 0 0,1-3 3 0,-2 3-2 16,1 0-3-16,1-3 0 0,-1 3-1 16,0 4 0-16,-1-3-2 0,9-1 2 15,-9 4 1-15,8 0 2 0,0-4 3 0,0 4 1 16,-1 0 1-16,-6 0-2 0,0 0 2 16,0-3-2-16,0 3-5 0,7 0-1 0,-1 0-2 15,-6 0 2-15,1 0 1 0,-8 0-3 16,1 0 4-16,-7-4-1 0,-1 1 2 15,-5-1 1-15,0 1 6 0,-7-1 7 0,-1 4 9 0,-4-5 9 16,-2 5 12-16,0 0 6 0,-6-3 7 16,0 3 6-16,0 0-3 0,-6 0-3 0,6 0-7 15,-6 0-5-15,6 3-15 0,-8 2-15 16,8-1-2-16,0-4-8 0,0 3-6 0,8-3-7 16,-8 4 2-16,6-4 7 0,6 3 2 15,2-3 5-15,-1 0 2 0,7 0 4 0,-2 0-1 16,-4 0-2-16,-1 0-5 0,7 0-4 15,-14 0 1-15,0 0-3 0,8 0-1 16,-14-3-1-16,6-1 0 0,-6 4-2 0,-6-3-3 16,0 3-3-16,-2 0-4 0,2-4-9 0,-7-1-11 15,7 5-15-15,-1-3-15 0,0-1-17 0,1 4-20 16,0-4-17-16,6 1-13 0,-8 3-9 0,8-4-12 16,0 1-15-16,-6 3-24 0,0 0-36 0,0-4-51 15,-1 0-62-15,20 4-74 0,-7-7-49 0,0 3-30 16,-6 4-30-16,8 0-36 0,-8-3-51 0,0 3-32 15,0-4 14-15,0-3 38 0,-8 3 72 0,8 0 100 16</inkml:trace>
  <inkml:trace contextRef="#ctx0" brushRef="#br3" timeOffset="-125502.53">15520 16991 137 0,'0'0'339'0,"6"0"59"0,-6 0-4 0,0 0-36 16,6 0-49-16,8 0-56 0,-8 0-50 0,0 0-26 15,-12-4-5-15,6 4 6 0,-6 0 9 0,6-3 6 16,-6 3 1-16,6 0-11 0,0 0-11 0,0 0-16 15,0 3-10-15,0-3-3 0,-8 4-5 0,8-4-7 16,0 3-10-16,0 1-10 0,0 0-14 0,0-4-26 16,0 3-12-16,8 5-39 0,-2-8 7 0,0 7 2 15,0-3 5-15,8-1 8 0,5-3-4 0,-5 4 26 16,-2 0-14-16,2-1-9 0,-2 1-6 0,8 0-5 16,-7-1 3-16,7 0 3 0,-8 3 3 0,1-3 2 15,1 0-2-15,-8 1-3 0,7 0-7 0,-6 3-4 16,-1-3-4-16,7-1-8 0,-6-3-4 15,-1 0-1-15,1 0-3 0,-1 4-3 0,0-4 1 16,1 0 2-16,-7 0-3 0,7 0 1 0,-7 3-1 16,6-3 2-16,-6 0-3 0,6 0-3 0,-12 0 3 15,6 0-1-15,-6 0 1 0,6 0-1 0,6 0 3 16,-6 0-2-16,6 0-1 0,-6 4 1 0,0-4-1 16,0 0-1-16,0 0-1 0,0 0 1 0,8 0 1 15,-8 0-1-15,6 0-1 0,-6 4-2 0,6-4 1 16,-6 0 2-16,7 3-2 0,-7-3 1 15,6 4 2-15,-6-4 3 0,0 4-1 0,0-1-1 0,0-3 1 16,0 4 1-16,-13-4 0 0,7 4-3 0,-8-4 1 16,8 3 1-16,0 1-1 0,-1-4 1 15,-6 4 3-15,7-4 4 0,-7 0 8 0,-7 3 9 16,0-3 11-16,1 0 12 0,-1 4 10 0,-6-4 12 16,7 0 4-16,-7 4 4 0,0-4 0 0,0 0-6 15,-1 3-10-15,9-3-16 0,-2 0-11 0,-7 4-13 16,15-4-16-16,-2 0-9 0,-5 4-13 0,12-1-27 15,-6-3-49-15,7 4-74 0,0-8-104 0,6 4-126 16,0 0-123-16,0 0-136 0,0 0-168 16,0-3-46-16,0-1 42 0,0 4 96 0,0 0 115 0,19-7 151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6T01:12:31.32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24390 6063 32 0,'0'-4'22'0,"0"4"-13"0,0-4-5 0,6 4-7 0,-6 0-3 0,0 0 2 0,0 0-1 0,0 0 1 0,0 0 1 16,7 0 2-16,-7 0 2 0,0 0-3 0,0 0 0 16,0 0 2-16,0 0-1 0,0 0-2 0,0 0-5 15,0 0-8-15</inkml:trace>
  <inkml:trace contextRef="#ctx0" brushRef="#br0" timeOffset="117.26">24384 6063 8 0,'-7'0'79'0,"7"0"-5"16,0 0-6-16,7 0-7 0,-7 4-6 0,0-4-19 16,0 0-20-16,-7 0-29 0,7 0-31 15,-7-4-48-15,7 4-32 0</inkml:trace>
  <inkml:trace contextRef="#ctx0" brushRef="#br0" timeOffset="1756.01">24370 6034 100 0,'-6'0'270'0,"6"0"36"0,-6 4 6 0,6-1-18 0,-7-3-36 0,0 4-43 0,7-4-51 0,-6 0-49 0,6 3-31 0,-7-3-20 16,7 4-14-16,0-4-10 0,0 3-13 15,0-3-10-15,7 0-8 0,-7 4-6 0,-7-4 0 16,7 0-6-16,0 0 1 0,7 0 3 0,-1 0 3 16,1 4 5-16,-7-4 4 0,0 4 7 0,0-4 7 15,0 3 4-15,0 0 5 0,0-3 2 16,0 0 5-16,-7 0-1 0,7 0 1 0,0 0 0 15,0 0-4-15,0 0-6 0,0 0-8 0,0 0-8 16,0 0-6-16,0 0-7 0,0 0-2 0,0 0-2 16,0 0 0-16,0 0 0 0,7 0 1 15,-7 0 4-15,7 0 5 0,-7 0 11 0,6 0 11 16,-6 0 12-16,0 0 12 0,0 0 12 16,0 0 5-16,0 0 2 0,0-3-1 0,0 3-4 15,0 0-4-15,0 0-7 0,0 0-5 0,0 0-9 0,0 0-3 16,0 0 0-16,0 0-1 0,6 0 5 15,1 0 7-15,0 0 18 0,-1 0 12 0,0 3 14 16,8-3 9-16,-1 0 6 0,6 0 5 16,0 0-2-16,1 0-9 0,0 0-8 0,5-3-11 15,8 0-9-15,0-1-15 0,0 0-15 0,-1 0-12 16,-6-3-9-16,-6 0-7 0,-1 0 7 0,0-1-13 16,1-3 23-16,-7 0 24 0,7 0 25 15,-14 1 26-15,0-6 12 0,2 5 31 0,-8-3-3 16,-8-1-9-16,2-3-11 0,0 0-9 0,-14 3-14 15,1-7-15-15,-1 4-16 0,1-1-12 0,-7-3-13 16,0 4-9-16,6-4-2 0,-6 3 8 16,7 1 5-16,-8 0 2 0,1 3 11 0,6 4 4 15,1 0-2-15,13 4-10 0,-1 0-7 0,1 7-7 16,-7 0-10-16,7 3-6 0,6 5 3 16,0 6 10-16,0 1 15 0,6 7 16 0,7 3 11 15,0 9 9-15,0 2 5 0,7 8-1 0,-1 8-13 16,0-1-3-16,-6 7-6 0,7 4-10 15,-7 1-65-15,0 3-1 0,6 0 0 0,-12-4 0 0,6 4 0 16,0 0 0-16,-6-7 0 0,6-1 0 16,0-3 0-16,-7-7 0 0,7-4-78 0,-7-4-135 15,8-3-99-15,-1-7-112 0,-7-5-104 16,7-4-83-16,0-5-58 0,-7-2-35 0,2-7-37 0,-8-7-51 16,0 0 11-16,0-3 63 0,0-8 86 15,0-1 99-15,6-2 128 0</inkml:trace>
  <inkml:trace contextRef="#ctx0" brushRef="#br0" timeOffset="2016.79">24553 6290 93 0,'6'0'383'0,"7"-4"50"0,-6 4 35 0,6 4-30 0,0-4-79 0,7 3-85 0,-1 1-52 0,1 3-34 0,6-3-28 0,0 0-32 0,7 2-37 0,-1-1-33 0,7-5-24 0,0 4-17 15,0-4-9-15,0 0-22 0,0-4-35 16,-6 4-52-16,-1 0-68 0,-6-5-100 0,-6 3-140 0,-7-2-90 16,-13 4-24-16,0-4 21 0,-6 0 51 15,-1 4 92-15</inkml:trace>
  <inkml:trace contextRef="#ctx0" brushRef="#br0" timeOffset="2271.4">25250 6161 306 0,'-14'0'384'0,"8"0"35"0,-7 0-33 0,7 0-66 0,6 5-75 16,-7 1-62-16,0 2-40 0,1 3-22 16,6 0-12-16,0 4-10 0,0 3-16 0,6-3-15 15,-6 3-14-15,7 4-11 0,0-4-10 0,12 4-13 16,-5-3-6-16,4 3-7 0,2-4-9 0,0 0-21 16,-1-3-39-16,7-4-52 0,-6 0-80 15,-7-5-111-15,0 3-126 0,6-9-50 0,-5 0 0 16,-1-5 32-16,6 1 69 0</inkml:trace>
  <inkml:trace contextRef="#ctx0" brushRef="#br0" timeOffset="2663.2">25569 6202 10 0,'-7'-4'324'0,"7"-3"52"0,0 7 24 15,0 0-49-15,0 4-72 0,7-1-76 0,-1 4-70 16,1 5-43-16,-1-1-23 0,-6 3-15 0,7 5-12 15,-1-5-11-15,8 4-9 0,-8 5-7 16,7-5-4-16,0 0-3 0,-6 1-2 0,-1-1 0 16,0-4 3-16,1 1 7 0,-7 0 10 0,7-4 8 15,-1-1 11-15,-6-2 14 0,6-4 9 0,-6-4 2 16,0-4-2-16,-6 1-7 0,6-2-8 0,0 1-9 16,0-2 1-16,0-9-8 0,0 1-5 15,0-1-1-15,6-4 5 0,-6 1 3 0,7-4-6 16,0 4 9-16,-1-1 9 0,1-2 7 0,-1 6 8 15,1-3 5-15,6 3-5 0,-1 3-8 16,-4 6-9-16,-2-2-3 0,0 4 3 0,7 4 9 16,0 4 15-16,0 0 11 0,-7 6 5 0,8 2-2 15,-1 3-13-15,-6 0-21 0,5 3-20 0,1-1-9 16,-6 1-9-16,0 5-6 0,-1-1-2 16,0-4-24-16,1 4-42 0,0-3-64 0,-1-5-74 15,-6 0-79-15,6 2-101 0,-6-9-114 0,7 1-90 16,-7-1-8-16,0-4 37 0,0-3 60 0,13-3 90 15</inkml:trace>
  <inkml:trace contextRef="#ctx0" brushRef="#br0" timeOffset="3025.73">26063 6177 253 0,'8'0'414'0,"-2"0"57"0,0 0 15 0,-6 0-42 0,7 0-74 0,-7 3-70 0,13-3-53 0,-6 4-46 0,-1-4-39 0,0 0-38 0,1 7-39 16,6-3-28-16,0 3-23 0,0 0-12 15,6 4-14-15,-5 4 1 0,5-4 0 0,1 8 0 0,-8-1-1 16,2-1 2-16,-2 6 14 0,2-1-8 16,-8 4 4-16,1-5 16 0,-1 5 18 0,-6-4 10 15,0 0-3-15,0 0 6 0,0-4-6 16,0 4-16-16,0-7-5 0,0 3-19 0,7-7-8 16,-7 0-15-16,7-4-33 0,5-3-54 0,-6 0-80 15,2-4-68-15,-2-4-87 0,7-3-112 0,-7-1-131 16,1-2-32-16,0-1 24 0,5-4 48 15,-6 0 81-15</inkml:trace>
  <inkml:trace contextRef="#ctx0" brushRef="#br0" timeOffset="3347.74">26539 6290 255 0,'0'0'377'0,"7"3"39"0,-7-3-30 0,6 4-60 15,0-1-67-15,2 1-73 0,-2 0-49 0,0 0-32 16,7 0-18-16,0-4-17 0,0 2-20 0,1-2-19 15,5 5-11-15,1-5-8 0,-1 0-5 16,0 0-4-16,8-5-4 0,-8 5-13 0,0-2-21 16,-5 2-26-16,5-4-31 0,-6 0-49 0,-6 4-64 15,5-4-76-15,-12 4-82 0,0 0-38 16,-12 0-2-16,5 0 32 0,1 0 57 0</inkml:trace>
  <inkml:trace contextRef="#ctx0" brushRef="#br0" timeOffset="3540.7">26611 6415 126 0,'0'3'379'0,"6"1"30"0,-6-4 29 0,6 3-46 0,2-3-83 16,-2 0-96-16,7 4-64 0,-6-4-26 16,6 0-38-16,6-4-29 0,-6 4-20 0,7 0-21 15,-1-3-24-15,1 3-36 0,0-4-60 0,-1 1-79 16,-13-1-138-16,1 0-98 0,-1 0-38 15,-6 1 5-15,7-1 39 0</inkml:trace>
  <inkml:trace contextRef="#ctx0" brushRef="#br0" timeOffset="4606.87">28004 4806 92 0,'14'4'364'0,"-8"-4"41"0,7 0 17 0,0 0-61 0,0-4-95 0,1 1-100 0,-2-1-67 0,8 0-39 0,-7 1-19 16,7-5-14-16,-8 1-10 0,2-4-2 15,-2 4 2-15,-5 0 4 0,-1-1 10 0,-6-4 14 16,-6 5 15-16,-1-4 14 0,-5 4 15 0,-2 0 14 16,-12 0 16-16,-6-1 16 0,-1 5 14 15,0-1 9-15,-5 4 6 0,-1 0 2 0,-1 0-6 16,-5 4-15-16,-1 3-20 0,7 1-20 0,7-2-20 15,-1 5-10-15,7 5-5 0,0-2-1 0,7 1-5 16,-1 3 0-16,7 4 0 0,6 3-15 0,1 5-13 16,6-2-13-16,6 6-5 0,8-1-5 15,-2 0-4-15,8 3-1 0,-7 1-1 16,7 0-4-16,-8 3-2 0,8 1-2 0,0-1-1 0,5 0-1 16,-5-3 2-16,0-4-3 0,-1-4 1 15,-6 0 21-15,0-3-9 0,-7-8-2 0,2 0-4 16,-2-2 4-16,-6-5 13 0,0-1-5 0,-6-2 30 15,-2-5 19-15,2 1 13 0,-13-4 3 16,6 0-4-16,-6-7-5 0,-1 3-8 0,-6-3 6 16,6 0 3-16,7 3 3 0,-7-3 15 0,8-2-16 15,-8 7-17-15,13-3-17 0,-5 2-16 0,-2-1-10 16,8 4-24-16,6 0 2 0,6 0 4 16,8 4-3-16,-2 4 3 0,2-2-6 0,-1 6 3 15,6-1 3-15,0 3-2 0,1 5 2 0,-1 3 2 16,1 3 5-16,0 0-2 0,-7 2 1 0,6 6 0 15,-6-1 1-15,1 5-3 0,-8-1 2 0,7 5-2 16,-13-1-7-16,7 4 2 0,-7 0-4 16,-7 4 0-16,0-1 1 0,-5-3 8 0,-2 4 13 15,-5-4 40-15,-1 4 61 0,-6-1 69 0,6 1 64 16,-5-4 56-16,-1-4 43 0,0 4 10 0,-1-3-14 16,1-5-26-16,0 1-222 0,7-4-94 15,-1-4 0-15,7 0 0 0,0-3 0 0,7 0 0 16,-1-5 0-16,7 5 0 0,7-4 0 0,-1 0 0 15,14-3 0-15,0 2 0 0,12 1 0 16,-7 1 0-16,9-2 0 0,-2 2 0 0,7 2 0 16,-6 1 0-16,-1-1 0 0,1 1 0 0,-7-1 0 15,0-2 0-15,-20 2 0 0,-6-3 0 0,-12-7-659 16,-14-1-620-16,12-6-146 0,8-4-14 16,6-4 106-16,26-12 270 0,33 1 378 0</inkml:trace>
  <inkml:trace contextRef="#ctx0" brushRef="#br0" timeOffset="7229.96">30571 4748 157 0,'0'4'329'0,"6"-4"40"0,-6 3-22 0,7-3-51 0,-7 0-63 0,6 0-61 0,-6 0-55 0,0 4-34 0,0-4-22 0,0 0-15 15,0 0-11-15,0 3-6 0,0-3-3 0,0 0 1 16,0 4 7-16,0-4 9 0,6 4 13 16,2-1 11-16,-2 1 13 0,-6-4 11 0,-14 4 8 15,8-1 8-15,0 0 4 0,-1 5 3 0,-6-4-2 16,0 3 20-16,7 0-14 0,-8 1-12 0,2 0-8 15,5 2-13-15,-6-2-11 0,0-1-35 16,7 0-5-16,-2 0-7 0,2 1-10 0,0-2-9 16,-7-2-12-16,6 1-36 0,7-2-57 0,-6-3-82 15,6 0-133-15,-7 0-200 16,-5-3-100-16,4-2-25 0,2 1 26 0,6-2 66 0,6 6 124 16</inkml:trace>
  <inkml:trace contextRef="#ctx0" brushRef="#br0" timeOffset="8311.42">31326 4568 133 0,'0'0'370'0,"-6"-7"50"0,6 3 21 0,-7 4-41 0,7-4-67 0,-6 4-73 0,6-3-55 0,-7 3-37 0,0-4-33 0,7 4-32 0,0 4-32 0,0-1-27 0,0 1-18 16,0 7-10-16,0 0-5 0,7 0-2 0,0 4-2 15,6-1 1-15,-7 4-2 0,8 1 1 16,-2 3 0-16,-6-3-4 0,1 2 2 0,6-3-1 15,-13 5-2-15,19-5 2 0,-5 0-2 0,6-3-1 16,-14-1 0-16,-6-3-1 0,0-3 3 0,0-1 4 16,-6-3 10-16,6-1 9 0,-8-3 7 15,2 0 5-15,0-3 2 0,0-4-2 0,-2-1-6 16,2-2-3-16,0-2-1 0,-1-2 1 0,1-5 4 16,-1 1 2-16,7 0 5 0,-7-5 6 15,7 5 4-15,0-4 4 0,0 0 6 0,0 4 5 16,0-4 6-16,0 4 5 0,7 3 4 0,-7 0 1 15,13 1-3-15,-13 3-7 0,13 3-11 0,-7 1-13 16,2 0-13-16,-2 7-10 0,6 0-6 0,2 0-3 16,-1 3 5-16,7 8 8 0,-8 0 7 15,2 4 2-15,-2 3-2 0,2 1 2 0,5 3-7 16,-13 3-9-16,8 1-6 0,-2-4-4 0,-5 3-5 16,6 2-3-16,-6-2-4 0,5-3-21 15,-4 0-38-15,-2 0-58 0,-6-8-70 0,6 5-72 16,-6-9-72-16,0-2-91 0,0 0-119 0,-6-8-75 15,6 0 0-15,0 0 34 0,0-4 56 16,6-3 99-16</inkml:trace>
  <inkml:trace contextRef="#ctx0" brushRef="#br0" timeOffset="8633.09">31886 4645 122 0,'0'0'358'0,"0"0"50"0,0 0 8 0,0 4-38 0,0-1-54 0,7-3-75 0,-7 4-51 0,6-8-29 0,1 4-13 0,-1 0-8 0,0 4-9 0,14-4-8 16,-7 0-11-16,7 0-16 0,0-4-19 16,-1 4-20-16,1-3-19 0,6-1-17 0,0 0-13 15,-7 0-5-15,1 4-6 0,0-3-7 0,-1-1-26 16,-6 4-41-16,-7-3-56 0,1 3-60 16,6-4-81-16,-13 4-99 0,0 0-118 0,-7 4-43 15,-6-4 10-15,7 3 38 0,-7 1 66 0</inkml:trace>
  <inkml:trace contextRef="#ctx0" brushRef="#br0" timeOffset="8854.32">32042 4736 176 0,'-6'4'366'16,"12"-4"48"-16,-6 4-1 0,7-4-60 15,-7 0-70-15,7 0-72 0,-1 0-57 0,8 0-27 16,-2 0-14-16,1 0-8 0,7 0-12 0,0 0-15 15,-1 0-11-15,-6 0-19 0,0 0-16 16,7 0-12-16,-8 0-11 0,2-4-18 0,5 4-36 16,1 0-47-16,-8-4-70 0,8 0-98 0,-7 4-133 15,0-7-77-15,0 7-17 0,1-7 19 0,-2 3 56 16</inkml:trace>
  <inkml:trace contextRef="#ctx0" brushRef="#br0" timeOffset="9175.34">32668 4590 250 0,'0'-8'386'0,"-6"5"43"15,-2-1-13-15,2 4-53 0,0-3-62 0,0 3-75 16,-2 0-38-16,2 3-21 0,-7 1-13 0,0-1-9 16,0 5-8-16,-7 0-3 0,8-1-3 15,-8 4-1-15,13 0-3 0,1-1-3 0,6 5-2 16,6 4-7-16,1-1-9 0,0 0-9 0,6 0-9 15,-7 1-13-15,8-1-18 0,4 1-14 16,2-5-11-16,-1 1-12 0,7-1-6 0,1-3-3 16,5-3 0-16,-6-4-2 0,7-4-1 0,-7 0-3 15,7-8-1-15,-7-2-2 0,0-2-1 0,0-2-1 16,-7-2-2-16,-5-1 1 16,-2-1-1-16,-12-4 0 0,0 3-3 0,-6-3-6 0,-8 4 5 15,2-1-2-15,-8 1 0 0,7 3-18 0,-7 5-31 16,1-1-48-16,0-1-78 0,6 8-92 0,-7 1-138 15,0-1-182-15,-6 8-73 0,7-4-3 16,-1 3 46-16,8 1 77 0,5 3 132 0</inkml:trace>
  <inkml:trace contextRef="#ctx0" brushRef="#br0" timeOffset="11104.7">29359 4542 32 0,'0'8'266'0,"-6"-5"47"0,6 1 10 0,-7 0-18 0,1-1-40 0,-1 1-44 0,0 3-48 0,1-3-46 0,0-1-33 0,0 1-22 15,-2 0-8-15,-4-4-6 0,-1 3-7 0,6 2-2 16,-6-1-3-16,1-1-2 0,4 1-2 15,-4-1-6-15,5 1-3 0,0-4-10 16,1 3-9-16,6-3-5 0,0 4-5 0,0-4-2 0,6 0 0 16,-6 0 1-16,14 0 5 0,-8-4-1 15,14 4 2-15,-1-3-3 0,1-1 0 0,6 1-2 16,-14-4-3-16,15-2 0 0,-1 2-3 0,-6 0 3 16,5-4-3-16,-5 4 7 0,0-1 4 0,-8-3 7 15,8 4 10-15,-13 0 9 0,-1-1 14 16,0 5 6-16,-6-5 5 0,0 1 4 0,-6 4 2 15,6-1-1-15,-6 4-4 0,-1-4-7 0,7 4-8 16,0 0-9-16,0 0-23 0,0 4 0 16,0 0-2-16,0 3 5 0,0 0 6 0,7 4 1 15,-7 0 31-15,6 4 7 0,0 3 7 0,2 0 1 16,-2 5-7-16,6-2 3 0,2 1-14 0,-1 0-9 16,7 4-7-16,-20-1-3 0,6 2-1 15,0-2 1-15,0-3 1 0,2 3-5 0,-2-2-2 16,0-2-4-16,1 2 3 0,-1-5-1 0,8-3-1 15,-8-1 1-15,-6-3-2 0,6 0 0 16,-6-4 8-16,0-3 11 0,0 4 20 0,0-5 17 16,0 1 11-16,-6-4 4 0,-7 0-10 0,0 0-13 15,0-4-24-15,-1 1-20 0,2-1-12 16,-2 0-8-16,2 4 1 0,-1-4-2 0,-1 1 1 16,8 3 0-16,0-4-1 0,0 0 1 0,6 4-2 15,0 0 4-15,0 0 9 0,0 4 12 0,12 0 16 16,1-1 16-16,7 1 17 0,0 0 10 15,-2 0-4-15,-4 3-7 0,5-4-14 0,1 1-15 16,6 3-15-16,0-3-14 0,7-1-39 16,-7 4 7-16,6-3-20 0,-5-4-58 0,5 5-105 15,-7-10-120-15,9 5-101 0,-15-4-185 0,7-3-174 0,-13 4-48 16,7-4 48-16,-8-1 92 0,2 5 116 16</inkml:trace>
  <inkml:trace contextRef="#ctx0" brushRef="#br0" timeOffset="14241.67">28813 6879 40 0,'0'0'208'0,"0"0"20"0,6 0 18 0,-6-3 10 0,0 3-1 0,0 0-15 0,6-4-25 0,-6 4-30 0,0 0-35 0,0-4-30 15,-6 4-23-15,6 0-10 0,-6-3-2 0,6 3-1 16,-8-4 1-16,8 1 0 0,-6 3-3 0,0 0 1 15,-1 0-4-15,7 0-4 0,-7 0-6 16,14 0-5-16,-7 0 0 0,7 3 3 0,-7 4 6 16,6 1 11-16,0 0 12 0,2 6 13 0,-2-3 8 15,0 7 3-15,14 1 2 0,-7 3-2 16,-1-1-5-16,8 5-10 0,0 0-13 0,-1 0-14 16,-5-1-15-16,5-3-14 0,-6 4-13 0,6-1-12 15,-12-2-5-15,6-5-5 0,-7 4-4 16,2-4-4-16,-2-3-1 0,0-4 1 0,-6 0 6 0,0-4 0 15,0-4 3-15,-6-3 4 0,0-3-2 0,-2-1-3 16,2-7-5-16,-7 0-18 0,6-3 17 16,-6-1-4-16,7-7-2 0,0 4-8 15,-1-3 2-15,0-6 18 0,1 1-18 0,0 1 1 0,6 3 2 16,0-4 6-16,0 4-4 0,6 0-2 16,0 4-2-16,1 0 3 0,0-1-2 0,-1 5 3 15,7-1-1-15,0 4-2 0,0 4 0 0,1 3-1 16,5 4 3-16,-6 4-1 0,0 0 0 15,-1 6 6-15,2 1 6 0,5 4 4 16,-6 3 0-16,0 5 3 0,1-2 3 0,-2 5-5 16,-5 0-4-16,6-1-4 0,0 1-1 0,0 0-5 15,0-5-10-15,-7 2-31 0,8-5-59 16,-2 0-78-16,-5-3-85 0,0-1-88 0,-1-6-107 0,-6-1-128 16,7-7-74-16,5 0 10 0,-12-7 48 15,8-1 72-15,-2 1 105 0</inkml:trace>
  <inkml:trace contextRef="#ctx0" brushRef="#br0" timeOffset="14660.34">29705 7011 206 0,'6'-3'388'0,"7"-1"54"0,-7 1 4 0,1-1-48 0,0 0-62 0,-7 0-68 0,6 1-35 0,-6 3-33 0,0 0-16 0,0 0-15 0,0 0-20 0,-6 0-23 0,-1 7-28 16,0-3-10-16,-5 7-9 0,5-1-8 0,-6 6-7 16,0 2-4-16,-1 0-11 0,8 4-10 0,-6-4-12 15,5 1-10-15,0-1-7 0,1 0-6 16,6 1-1-16,-7-1-6 0,7-3-12 0,0-1-31 16,0-3-41-16,0-3-45 0,0-1-50 0,7-3-48 15,-7-1-49-15,6-6-48 0,-6-1-51 0,7 0-64 16,-7-7-42-16,-7 4 3 0,7-4 36 15,-6-4 62-15</inkml:trace>
  <inkml:trace contextRef="#ctx0" brushRef="#br0" timeOffset="14860.37">29548 6989 238 0,'13'-3'389'0,"-6"0"48"0,-1-1-16 15,0 4-46-15,2 0-55 0,-2 0-64 0,0 0-44 16,0 4-27-16,8-1-15 0,-8 0-18 0,7 5-24 15,1 3-27-15,-2 3-26 0,2 0-18 16,-2 6-16-16,2-2-12 0,-8 0-12 0,7 4-9 16,0 0-23-16,-6 0-39 0,-1 0-55 0,0-3-65 15,1-1-86-15,0 0-118 0,-1-3-124 0,-6-4-39 16,0 0 15-16,0-4 42 0,7-3 76 0</inkml:trace>
  <inkml:trace contextRef="#ctx0" brushRef="#br0" timeOffset="15256.38">30017 7063 120 0,'13'-11'371'0,"1"4"48"0,5-4 17 0,-6-1-51 16,6 1-78-16,1 1-86 0,-7-2-62 15,6 2-39-15,-6-1-24 0,-6 0-21 0,6 0-21 16,-7 0-18-16,1-1-10 0,0 5-5 0,-7 0-2 15,0-4 1-15,0 3 5 0,0 2 6 0,-7-2 11 16,7-3 9-16,-13 4 18 0,7 0 14 0,-8-1 16 16,8 1 21-16,-7 4 18 0,6-5 21 15,-6 4 11-15,7 0 11 0,-8 1 2 0,2 3-11 16,5 0-20-16,-6 3-20 0,7 1-16 16,-1 3-14-16,1 1 8 0,0 7-10 0,-2-1-1 0,8 5 4 15,8-1 5-15,-8 3 12 0,6 5-2 16,7 8 19-16,-7-2 12 0,14 5 0 0,-8 3-9 15,2 4-18-15,5-3-22 0,1 2-27 16,-7 1-26-16,0 4-36 0,7-4-4 0,-8 4-5 16,1-1-7-16,1-3-10 0,-2-7-30 0,-4 0-16 15,-2 0-78-15,0-8-98 0,0-4-106 0,-6-3-101 16,7-3-73-16,0-9-74 0,6 1-59 0,-13-7-62 16,0-4-4-16,0 0 56 0,0-4 70 15,6-3 95-15,0-4 118 0</inkml:trace>
  <inkml:trace contextRef="#ctx0" brushRef="#br0" timeOffset="15508.65">30044 7235 53 0,'0'-15'373'0,"0"4"61"0,0 1 39 0,0 2-36 16,6 5-76-16,0-5-86 0,7 5-62 0,0 0-40 0,0 3-21 0,20-6-18 0,-7 3-22 0,6 3-24 0,1 0-26 0,-7 3-21 16,0-3-16-16,7 6-11 0,-7-6-13 0,0 3-5 0,-7-3-17 15,7 3-29-15,-12-3-41 0,5 4-54 16,-13-4-60-16,1 0-90 0,0 4-108 0,-7-4-75 16,0 0-15-16,-7 0 21 0,0 0 49 0,7 0 84 15</inkml:trace>
  <inkml:trace contextRef="#ctx0" brushRef="#br0" timeOffset="15753.5">30551 6989 225 0,'-6'0'391'0,"0"0"50"0,-8 4-1 0,1-4-43 0,7 8-59 15,-1-5-62-15,0 4-39 0,1 0-17 0,0 5-8 16,6 3-11-16,0-1-14 0,0 1-25 16,0 3-27-16,6 0-27 0,0 5-29 0,1-2-28 15,0 2-21-15,6-5-16 0,-7 4-8 16,8-4-31-16,-2-3-48 0,8-1-62 0,-7-3-71 16,-1 0-79-16,8-4-99 0,0 1-110 0,-7-8-71 0,0 0 1 15,0-4 35-15,-1-3 63 0,8-4 93 16</inkml:trace>
  <inkml:trace contextRef="#ctx0" brushRef="#br0" timeOffset="16145.44">30831 7034 4 0,'0'0'343'0,"6"0"60"0,-6 7 36 0,0-3-34 15,0 3-71-15,8 4-83 0,-8-4-72 0,6 4-49 16,0 0-32-16,1 0-18 0,-1 4-15 0,1 0-12 15,6-5-10-15,-7 5-5 0,0 1-3 0,2-6-2 16,-2 1-1-16,7 0 3 0,-7 0 7 16,1-4 7-16,-7-3 12 0,0-1 7 0,-7-3-1 15,1 0-4-15,-1 0-8 0,-5-3-13 0,4-1-13 16,2-3-11-16,0-4-8 0,6 0-3 0,-7 0-2 16,1-5 0-16,6 2 0 0,0-4 1 15,6 3 4-15,1-3 8 0,-1 7 8 0,0-3 10 16,2 3 8-16,-8 0 12 0,6 3 3 0,-6 1-2 15,6 0-8-15,1 3 5 0,-1 4 7 16,1 0 8-16,-1 4 8 0,1-2 5 0,6 7 2 16,-6-2-6-16,5 4-20 0,2 4-18 0,-8-1-16 15,7 1-10-15,-7-1-6 0,8 5-7 0,-2-5-20 16,-4 6-42-16,4-6-54 0,-12-3-63 0,7 3-68 16,-7-3-65-16,6-4-68 0,-6 1-64 15,7-1-76-15,-7-3-29 0,0 3 15 0,0-3 42 16,0-4 71-16</inkml:trace>
  <inkml:trace contextRef="#ctx0" brushRef="#br0" timeOffset="16317.09">31287 7180 208 0,'6'-3'403'0,"1"-9"51"0,0 5 13 0,-1 3-53 15,1-3-83-15,-1 3-88 0,0 1-69 0,8-1-51 16,-8 1-31-16,0 3-30 0,-6-4-25 0,7 4-22 15,-7 0-30-15,7 0-34 0,-1 4-47 16,7-4-66-16,-7 0-82 0,2 0-110 0,-8 0-87 16,0 0-23-16,6 0 12 0,0 0 45 0,0 0 75 15</inkml:trace>
  <inkml:trace contextRef="#ctx0" brushRef="#br0" timeOffset="16882.23">31632 7018 110 0,'0'-3'364'16,"0"-1"55"-16,-6 1 16 0,6 3-55 0,-6-4-81 15,-2 4-87-15,-4 4-78 0,5-4-47 0,-6 7-35 16,6-4-21-16,-5 1-12 0,-2 0-10 16,8 4-5-16,-7-6-9 0,7 3-1 0,6-1-3 15,-7-1-1-15,7 1 0 0,0-4 0 0,0 0 0 16,0 0 3-16,0 0 2 0,7-4 3 0,-1-3 1 15,7 2 1-15,-7-1 0 0,2-2 1 16,-2 1 1-16,6 0 1 0,-5 3 1 0,0-3 1 16,-1-1 1-16,1 2-2 0,5-2 0 0,2 1-6 15,-8 3 0-15,0 0 2 0,2 1 0 0,4 3-3 16,-12-4 5-16,7 8 11 16,-7-1 8-16,0 1 10 0,0 3 11 0,0 1 14 0,0 2 6 15,0 2 2-15,0 2 2 0,0 1-3 0,0 3-7 16,6 1-7-16,1-5-10 0,0 5-8 15,-1-1-15-15,0 0-6 0,0-3-3 0,2-1-3 16,-2 5-3-16,7-8-1 0,0 3 2 0,-6-3-6 16,-1-3-9-16,-6-1-10 0,6 0 1 15,-6 1 1-15,0-5 1 0,-6 1 5 0,6 0 6 16,-6-4 10-16,-1 3 1 0,1-3 0 0,-8 4 3 0,8-4 5 16,-8 0 5-16,8 0 11 15,-6 0 13-15,-2 4 14 0,8-4 16 0,-1 3 17 0,7-3 16 16,-6 0 12-16,0 0 5 0,-2 0 2 15,8 0-4-15,0 0-9 0,0 0-15 0,0-3-16 16,8 3-19-16,-2-4-16 0,0 4-13 0,7-4-11 16,1 4-6-16,4-3-5 0,2-1-5 15,7 0-12-15,-8 1-23 0,0-1-36 0,1 0-38 16,-7 1-45-16,0 3-48 0,0-4-42 0,1 0-43 16,-8 4-49-16,0-7-70 0,1 7-92 15,-7-7-23-15,-7 3 16 0,7 0 44 0,0 1 72 16</inkml:trace>
  <inkml:trace contextRef="#ctx0" brushRef="#br0" timeOffset="17147.23">31873 6902 91 0,'13'-12'377'0,"-6"6"55"0,-1-2 27 0,1 0-54 0,-1 5-79 0,0-1-86 0,8 1-57 0,-1 6-28 0,7 1-4 0,-8 3 5 0,14 0 6 0,-6 4 5 0,-1 8 2 16,7-1 3-16,-6 4 5 0,6 4 5 0,-13 0 4 16,7 7-3-16,-7-4-11 0,0 4-16 15,-7 0-25-15,-6 0-28 0,-6 0-31 0,6-4-26 16,-7 4-17-16,1-4-37 0,-1-7-50 16,1 4-73-16,0-8-86 0,-2 1-92 0,2-5-107 15,0-6-124-15,-1-1-129 0,1-3-22 0,6-4 35 16,0-4 66-16,6 0 93 0</inkml:trace>
  <inkml:trace contextRef="#ctx0" brushRef="#br0" timeOffset="17469.38">32531 7096 36 0,'7'4'396'0,"-1"-1"74"15,-6 4 56-15,-6 1 4 0,-1 3-67 16,7-4-86-16,-7 4-67 0,1 0-57 0,0-1-40 15,-1 6-40-15,0-1-43 0,1-1-44 0,0 1-33 16,6-1-30-16,0-3-44 0,0 4-59 0,-7 0-60 16,7-5-59-16,7-2-69 0,-7-1-77 15,6 0-79-15,0 2-91 0,1-9-18 0,-7 0 19 16,0 0 47-16,0 0 76 0</inkml:trace>
  <inkml:trace contextRef="#ctx0" brushRef="#br0" timeOffset="17921">32654 6964 2 0,'8'-4'320'0,"-2"4"63"0,0 4 34 15,1 0-42-15,-7-1-53 0,6 5-61 16,8 2-65-16,-8 2-49 0,0 2-31 0,0 1-15 15,8 3-14-15,-1 1-11 0,-7-1-13 0,1 4-7 16,0 0-9-16,-1 0-10 0,0 1-9 16,1-6-9-16,0 1-9 0,-7-3-4 0,6 3-3 15,-6-7-2-15,0 0 0 0,0-3-2 0,0-5 2 16,0 1 0-16,-6-8 0 0,6 4-1 0,0-7 0 16,-7-4 1-16,7 0-1 0,-7 0 2 15,1-4 0-15,0-3 5 0,-1 4 6 0,0-9 7 16,7 5 9-16,-6 0 9 0,6-1 7 0,-7 1 7 15,7 0 3-15,7 0-3 0,-1 3-5 16,1-4-6-16,0 5-5 0,5 3-9 0,2 0-8 16,5 0-4-16,1 4 2 0,6-1 11 0,-6 5 12 15,5 3 19-15,1 0 21 0,-6 3 19 0,-1 5 17 16,1 3 3-16,0 3-6 0,-8 1-8 16,2 3-18-16,-1 1-16 0,-7 3-22 0,0 0-15 15,-6 3-11-15,7 1-11 0,-7-4-25 0,7 0-52 16,-7 0-81-16,6-4-98 0,0 0-122 0,-6-7-168 15,8-3-129-15,-8-1-31 0,6-7 38 0,0 0 76 16,14-4 108-16</inkml:trace>
  <inkml:trace contextRef="#ctx0" brushRef="#br0" timeOffset="18352.21">33260 6879 340 0,'7'-3'460'0,"6"-1"63"0,-6 4 35 0,5 0-29 0,2 0-65 0,-8 0-42 0,7 4-24 0,7-4-11 0,-8 3-18 0,8 2-33 0,0 1-37 0,-1-1-44 0,-5 2-41 0,5 0-43 0,0 0-36 15,-6 0-40-15,7 1-36 0,0 3-24 0,-1-4-15 16,-6 1-10-16,6-1-7 0,1 0-1 16,-7 1 0-16,0-1-1 0,0-4 2 0,-7 5 1 15,8-4-3-15,-8-1 2 0,-6 4-1 0,0 0 11 16,0 1 15-16,0 0 24 0,-6 3 30 0,-8 0 26 16,8 0 20-16,-7 3 7 0,0-3-2 15,0 4-11-15,1 3-17 0,-8-3-20 0,7 3-17 16,-1-2-15-16,2 1-11 0,-2-2-15 0,-5 3-12 15,12-3-6-15,-6-1-6 0,13-3-6 16,-6 0-18-16,0 0-36 0,6 0-55 0,-7-7-77 16,0 3-95-16,7-7-118 0,0 4-112 0,7-8-85 15,0 0-72-15,-1 1-58 0,0-1-63 16,1-3 17-16,-7 3 74 0,6 1 94 0,1-5 110 16</inkml:trace>
  <inkml:trace contextRef="#ctx0" brushRef="#br0" timeOffset="18724.54">33788 6913 109 0,'6'-7'402'0,"1"-1"68"0,0 5 45 0,-1-2-39 15,-6 1-78-15,0 2-87 0,6-6-68 16,-6 4-49-16,0 0-33 0,0 1-25 0,0 3-15 15,0 3-7-15,0 1 9 0,-6 0 14 16,6 6 19-16,-6 2 25 0,-1 3 20 0,0-1 15 16,7 5 4-16,-6 3 0 0,6-1-1 0,-6 5-13 15,6-5-20-15,0 2-31 0,6-1-29 0,0 0-28 16,1-4-28-16,6-3-27 0,0 0-17 0,0-8-13 16,14 0-5-16,-21-4-6 0,-6-3-4 15,0-3-5-15,0 0-7 0,0-8-10 0,0 0-12 16,0-4-8-16,0-3-7 0,0 0-5 0,0-1 0 15,0 1-10-15,0 0-5 0,0 2-16 0,0-1-6 16,0-1-13-16,0 3-26 0,0 4-28 16,0-4-43-16,0 8-54 0,0-1-72 0,0 1-68 15,0 7-84-15,0-4-121 0,-20 4-66 0,-6 0 12 16,7 4 50-16,5-1 72 0,2 5 108 16</inkml:trace>
  <inkml:trace contextRef="#ctx0" brushRef="#br0" timeOffset="33958.05">6655 1333 33 0,'-6'-7'408'0,"6"0"74"15,-6-4 55-15,-8-1 16 0,8 1-76 0,6 0-93 0,-6 4-63 0,6-3-47 0,-7 2-40 0,7 1-43 0,0 3-37 0,7 4-38 0,-1 0-24 0,0 7-8 0,14 1 1 0,-7 2 4 0,7 5 2 16,0 3 1-16,-2 1 4 0,2 7 8 0,-1 3 18 16,1 4 17-16,6 3 15 0,-19-2 11 0,6 2 5 15,0-7-7-15,-7 4-12 0,1-3-14 0,6-1-13 16,-7-3-17-16,1-1-16 0,-7-3-16 0,0-7-13 16,0 0-13-16,0 0-10 0,0-8 1 0,0 0 1 15,0-4 0-15,-7-3-3 0,7-3-3 0,0-4-5 16,0-4-32-16,-6-3 3 0,0-6 2 0,6-5 2 15,0-1 3-15,0-3 6 0,0-4 29 0,0 0-3 16,0 0 2-16,0-4 10 0,6 8 9 0,0-4 7 16,-6 4 6-16,7 0 2 0,0 2-2 0,-1 6-4 0,1 3-9 15,-1-5-10-15,8 9-8 0,-2 3-2 0,1 8 2 16,0-1 1-16,6 4 4 0,1 4 4 0,-6 2 0 16,5 5-5-16,-6 4-6 0,12 8-12 15,-5-2-3-15,7 5-10 0,-1-1-6 0,0 1-3 0,-1 0-3 16,9 3 0-16,-9-3-6 0,1-1 2 0,7-3 2 15,-13 0-2-15,-1-7-3 0,7-1-4 0,-13-2-1 16,6-9 1-16,1-3-1 0,-7-7 4 0,7-4 2 16,-1-4 1-16,0-3 1 0,-5-4 0 0,5-4-1 15,-12-3 1-15,-1 4 0 0,1-5-2 0,-7 1 3 0,0 3 4 16,0 1 1-16,0 3 7 0,0 3 9 16,-7 4 14-16,7 1-3 0,0 3-33 0,0 8 0 0,7-1 0 15,-1 0 0-15,8 8 0 0,-2 3 0 0,2 0 0 16,-2 4 0-16,-5 7 0 0,6 1 0 0,0 3 0 15,-7 4 0-15,8 3 0 0,-8 0 0 0,0 4-70 16,1-3-144-16,0-5-131 0,-7 1-159 0,6-1-143 16,1-2-113-16,-1-2-126 0,-6 1-121 0,6-3 18 15,8-8 102-15,-8-4 129 0,14-7 135 0,-1 0 168 16</inkml:trace>
  <inkml:trace contextRef="#ctx0" brushRef="#br0" timeOffset="34331.43">8030 1403 120 0,'0'-11'404'0,"0"3"61"0,-6-2 45 0,-2-1-39 0,8 3-86 0,0 5-98 0,0-2-62 0,0 2-32 0,0 3-19 0,0 3-19 0,0 2-14 0,0 2-5 0,14 4-5 16,-8 0-11-16,1 3-7 16,6 1-6-16,0 0-5 0,-1 2-6 0,2 3-10 0,-1-2-12 0,0-4-10 15,6 5-13-15,-5-5-9 0,-2 1-10 0,2-4-9 16,-1 0-5-16,-7-4-5 0,7-3 0 0,0-1-1 15,-7-3-1-15,8-3-2 0,-1-5 0 0,0-2-1 0,0-5 0 16,-1-3-2-16,-4 3-3 0,4-7 4 16,-5 4 2-16,-1-4 15 0,1 0 18 0,-7 4 21 0,7-1 41 15,-7 5 52-15,6 3 48 0,-6-5 29 0,6 6 18 16,-6-1 17-16,0 0-13 0,0 4-35 0,0-1-38 16,0 4-32-16,0 4-24 0,7 0-25 0,0 0-23 15,-1 8-17-15,7 0-6 0,-6 2-10 0,6 5-13 16,-1 3-8-16,-5 1-2 0,6 2-9 0,-7 5-18 15,8 0-40-15,-14 0-72 0,0 3-110 0,0-4-132 16,6-3-136-16,-6-4-118 0,7-2-91 0,-1 2-79 16,7-7-69-16,-6-8 8 0,-1 1 75 0,0-8 96 15,2-7 110-15,4 4 137 0</inkml:trace>
  <inkml:trace contextRef="#ctx0" brushRef="#br0" timeOffset="34537.01">8635 1322 273 0,'7'-18'439'0,"-7"-4"57"0,0 3 34 0,0 1-45 0,0 0-83 15,0 3-65-15,0 0-28 0,0 5-6 0,7 3 8 16,-7 7 5-16,6 7 4 0,0 3 4 0,1 5-3 16,6 4-14-16,0-1-28 0,-6 4-35 0,-1 3-42 15,1 1-43-15,5-1-43 0,-4 5-32 0,-2 0-27 16,0 2-25-16,1-2-16 0,-1 3-12 0,1-4-20 16,-1 4-49-16,-6-3-80 0,7-9-98 0,-7 1-99 15,6-7-96-15,-6 0-76 0,6-1-42 0,-6-3-21 0,0-4-12 16,0-3-15-16,0-4-15 0,0 0 32 15,-6-4 54-15,0-7 83 0,-1 1 100 0</inkml:trace>
  <inkml:trace contextRef="#ctx0" brushRef="#br0" timeOffset="34687.28">8714 1578 130 0,'-7'-11'396'15,"7"-3"69"-15,-6-4 37 0,6 3-22 0,0 0-45 0,6 1-56 16,-6-1-29-16,7 1-5 0,5 3 6 0,-4-1 0 16,4 5-17-16,8 7-33 0,-7 0-50 0,7-4-54 15,-8 4-51-15,14 0-51 0,-6-3-38 0,-1 3-27 16,1-4-22-16,-1 0-44 0,-5-3-72 0,6 0-89 15,-8-1-100-15,-6 8-98 0,1 0-109 0,0 0-104 16,-7 0-103-16,0 0-2 0,0-3 48 0,0-1 75 16,0 0 101-16</inkml:trace>
  <inkml:trace contextRef="#ctx0" brushRef="#br0" timeOffset="34902.18">9105 1187 236 0,'0'-11'489'0,"0"-1"95"0,0-2 85 15,0 3-10-15,0 0-98 0,0 4-76 16,6 3-51-16,-6 8-45 0,6 3-50 0,7 4-50 0,1 3-50 16,-8 2-50-16,7 2-56 0,-6 4-46 0,5 3-34 15,2 4-19-15,-8 0-15 0,1 1-10 0,5 0-8 0,-4 2-16 16,4-2-41-16,-6-5-63 0,8 1-70 0,-8-4-82 16,1 4-87-16,-1-4-77 0,1 3-63 15,0-2-69-15,-1-5-93 0,0-4-16 0,0-6 37 0,2-1 61 16,-2-7 88-16</inkml:trace>
  <inkml:trace contextRef="#ctx0" brushRef="#br0" timeOffset="35433.61">9873 1319 133 0,'13'-7'389'0,"-7"-5"54"0,-6 4 36 15,7-2-36-15,-7-1-67 0,-7 0-68 0,1 0-29 16,0 0-6-16,-8 4-4 0,8-1-6 0,-7 1-9 16,-13 7-17-16,6-4-21 0,1 8-22 0,-7 0-20 15,6 3-14-15,0 8-18 0,1 6-18 0,-7 1-20 16,13 5-20-16,0-2-18 0,-6 1-17 0,12-5-14 16,0 5-12-16,7 0-10 0,0-4-8 0,0 0 1 15,7-4-6-15,0 0-6 0,5-3-2 0,1-4-1 0,-6 0-3 16,6-7 0-16,7-1 0 0,-7-3 3 0,6-3 1 15,0-8 1-15,1 0-1 0,0 0 1 16,5-8 1-16,-5 1-1 0,0-4 2 0,-7-1 3 16,7 6 1-16,-8-5 4 0,2 3 0 0,-2-2 3 0,1 5 5 15,-6-1 11-15,6 2 16 0,-7 4 12 16,-6 3 13-16,0 1 12 0,8 3 14 0,-8 1 13 0,6 6 4 16,-6-3 0-16,6 7-5 0,7 1-9 0,-6 4-18 15,-1 2-22-15,1 4-17 0,-1 1-19 16,0 2-10-16,8 5-9 0,-14 0-60 0,6 0-93 0,-6-4-119 15,0-1-125-15,0 1-120 0,0-3-139 0,6 2-116 16,-6-2-58-16,0-8 38 0,0-4 85 16,0-7 100-16,8-3 131 0</inkml:trace>
  <inkml:trace contextRef="#ctx0" brushRef="#br0" timeOffset="35634.71">10205 1292 43 0,'-7'-21'417'0,"1"-1"78"0,0 0 63 16,0 4 20-16,-2-4-77 0,2 4-101 0,6 2-75 15,0 5-53-15,0 4-42 0,6 4-40 0,8-1-48 16,-2 11-39-16,8 0-27 0,-1 4-21 0,1 5-17 16,-7 2-15-16,7 0-7 0,0 4-6 0,-2 0-6 15,-4 3-4-15,-1-3-6 0,0 4-13 0,0-1-25 16,-7-2-22-16,0 2-40 0,-6-6-65 0,0 3-62 16,0-4-60-16,0-3-76 0,0-4-105 0,0-7-91 15,0-4-5-15,-6-4 26 0,6-3 53 0,0-4 90 16</inkml:trace>
  <inkml:trace contextRef="#ctx0" brushRef="#br0" timeOffset="35913.98">10583 1150 140 0,'13'0'341'0,"-1"0"46"0,2 0-10 16,-8 3-45-16,-6-3-54 0,7 5-54 15,-7-1-48-15,-7-2-13 0,1 6 5 0,0-4 16 0,-14 3 21 16,7 0 24-16,-13 0 27 0,12 1 23 0,-5 3-7 15,0 0 28-15,6 0 38 0,-7 8 2 0,7-2-4 16,0-2 2-16,7-4 26 0,-1 1-22 0,7-2-42 16,0-2-19-16,0 3-25 0,7-5-31 0,-1 2-35 15,7-4-29-15,0 0-30 0,7-1-25 0,-7 1-24 16,13 0-22-16,-6-1-30 0,12 1-30 16,-7-1 0-16,2-3 0 0,5 0 0 0,-6 4-33 15,1-4-106-15,-8 4-114 0,0-4-148 0,1-4-168 16,0 0-145-16,5 1-124 0,2-1-120 0,-8 1-54 15,1-5 63-15,6-3 124 0,0 0 135 0,6-3 155 16</inkml:trace>
  <inkml:trace contextRef="#ctx0" brushRef="#br0" timeOffset="36235.71">11397 901 341 0,'6'-22'490'0,"0"0"93"0,2 4 90 0,-2-4-12 0,-6 0-86 15,6 11-37-15,-6 0 5 0,7 7-4 0,0 8-15 16,-1-1-28-16,1 5-6 0,5 6-30 15,-5 1-58-15,6 7-55 0,0 3-64 0,0 9-61 0,6 2-198 16,-12 1-24-16,6 8 0 0,-7-2 0 0,8 4 0 16,-1 4 0-16,-7-3 0 0,1 4 0 0,-7-1 0 15,0-8-287-15,0-2-287 0,19-1-149 0,1-3-112 16,6 0-133-16,0-8-96 0,0-7 56 0,6-4 129 16,2-6 123-16,11-9 128 0,1 0 189 15</inkml:trace>
  <inkml:trace contextRef="#ctx0" brushRef="#br0" timeOffset="36712.61">12029 1051 279 0,'6'-4'463'0,"-6"-3"61"0,7 0 55 0,-1 0-45 0,0-1-92 0,8 2-45 0,5 1-15 0,1 1-7 0,6 4-8 0,13 12-15 0,1 3-20 0,-2 2-25 15,7 5-32-15,2 4-32 0,-9-4-29 0,7 7-39 16,-5-3-45-16,-1 3-41 0,0 1-36 0,1-1-23 15,-1 3-14-15,-13-5-10 0,6 1-11 0,-13-1-32 16,1 2-72-16,-7-7-97 16,0-5-114-16,-6-5-109 0,-7-4-111 0,6-1-103 0,-6 0-101 15,-6-7-52-15,-1 0 32 0,1-7 72 0,-1-4 93 16,14-5 122-16</inkml:trace>
  <inkml:trace contextRef="#ctx0" brushRef="#br0" timeOffset="36921.5">12667 1110 241 0,'-7'-15'411'0,"-5"4"48"16,-2-4 18-16,2 5-59 0,-2 2-88 0,1 1-79 16,1 0-45-16,-2 3-29 0,1 1-24 0,0 6-20 15,-6 4-15-15,5 0-10 0,2 1-6 0,-8 2-1 16,-6 5 1-16,7 4 0 0,-1-1-3 0,0 4-9 16,-5 1-13-16,5-2-17 0,0 5-15 0,7-1-15 15,-7 1-19-15,8-4-14 0,-2 4-30 16,2-4-52-16,-1 0-66 0,6-4-73 0,7 0-94 15,0-3-142-15,0-4-129 0,7-4-31 0,6-11 22 16,-1 1 52-16,8-8 85 0</inkml:trace>
  <inkml:trace contextRef="#ctx0" brushRef="#br0" timeOffset="37193.78">13136 824 90 0,'13'-11'429'0,"0"-4"78"0,-6 4 65 0,-1 0 15 15,0-3-61-15,7 7-50 0,-6 3-16 0,-7 11-2 16,7 4 4-16,-1 7-1 0,0 4-25 16,14 4-45-16,-14 4-51 0,8 2-55 0,-1 1-54 15,-7 7-55-15,8 2-45 0,-2 1-44 16,-6 1-36-16,1-1-24 0,-7 2-52 0,0 2-96 0,0-7-149 15,0-2-184-15,0-3-195 0,-7-1-258 0,-5-5-137 16,-2-3-3-16,8-8 95 0,6-3 157 0,6-4 180 16</inkml:trace>
  <inkml:trace contextRef="#ctx0" brushRef="#br0" timeOffset="37819.71">14015 1077 11 0,'0'7'408'0,"0"-7"85"0,0 0 70 0,-6-7 30 0,6 3-75 0,0 0-92 0,0-3-59 0,6 4-36 0,-6-5-32 0,6 4-28 0,2-3-29 0,4 0-39 0,1 4-47 0,0-5-44 0,14 4-36 0,-8-2-30 15,7 1-20-15,0 1-12 0,0-3-9 0,0 3-5 16,7 1-6-16,-7-5-4 0,-1 5-9 15,1-5-36-15,1 5-53 0,-7 3-70 0,-2 0-76 0,-4 3-79 16,-14 5-94-16,0-1-100 0,0 0-109 16,-14-3-20-16,2-4 31 0,-2 4 59 0,2-1 87 15</inkml:trace>
  <inkml:trace contextRef="#ctx0" brushRef="#br0" timeOffset="38073.58">14126 1180 245 0,'0'7'405'0,"0"-7"47"0,6 3-2 16,-6 1-56-16,7-4-87 0,-1-4-68 0,1 1-46 16,0 3-21-16,5-4-8 0,-5 1-5 0,6-1-10 15,0-3-31-15,0 2-6 0,0 3-26 0,0-2-26 16,6-1-20-16,1-2-20 0,-7 3-5 0,7 1-23 15,-1-1-1-15,1 4-25 0,-8-3-46 0,8 3-55 16,-6 3-76-16,-8 1-108 0,0-1-158 16,7-3-79-16,-13 0-10 0,0-3 30 0,0-1 59 0</inkml:trace>
  <inkml:trace contextRef="#ctx0" brushRef="#br0" timeOffset="40552.68">15976 399 373 0,'0'0'450'0,"6"-4"57"0,-6 1 9 0,6-1-87 0,-6 0-106 0,14-3-66 0,-8 3-44 0,7-3-37 0,7 0-18 0,6-1-16 0,0 1-5 0,7 0-15 16,-1-1-11-16,1 1-5 0,-1 0-2 0,-6 0 2 15,0-4-2-15,0 3 11 0,-6 1 17 0,-8 3 20 16,8 4 25-16,-14 0 27 0,1 0 24 0,-7 0 10 16,0-4-5-16,-7 1-7 0,1-1-17 0,-14-3-25 15,-5 3-19-15,-1 0-14 0,-7-3-9 0,1 7-13 16,-2-4-16-16,9 1-14 0,-1 3-15 0,0-4-18 0,0 4-19 15,-1 4-15-15,1-1-11 0,1 1-9 0,5 7-5 16,0-4-7-16,1 8 0 0,-1 1-1 16,0 2 1-16,8-1-1 0,-1 9 1 0,6 0-2 0,1 3 0 15,-1 5-2-15,7-2-1 0,7 5-1 0,-7 3 22 16,13 1 13-16,0 2 7 0,-1 1 6 0,2-1 3 16,12 2 3-16,0-5-22 0,0-3-13 0,0 3-7 15,0-7-2-15,-6-3-3 0,6-1-1 0,-13-7-1 16,7 0 1-16,-8-7 1 0,1-1 1 15,-6-6 10-15,-1-2-3 0,-12-6-3 0,-1 0 0 16,-6 0-1-16,-7-6 0 0,1-2-9 0,-13 1 4 16,6-7 11-16,-7 2 9 0,1 1 9 0,5-4 8 15,-5 1 9-15,12-1 13 0,-6 4-8 0,13 0-9 16,-7 0-9-16,14 4-10 0,0 0-10 0,6-1-14 16,6 5-1-16,0 3 2 0,2 0-1 0,4 3 1 15,8 8 1-15,-1 0 0 0,1 0 1 16,-1 7 1-16,1 4 0 0,0 4 1 0,-8 4-2 0,2-2 2 15,-14 9 0-15,0 3-1 0,0 5-1 0,0 2 1 16,-14 4 0-16,2 5 3 0,5-2-2 16,-6 5-4-16,0 0 0 0,6-1 0 0,7 5 0 0,-6-5 0 15,6 1 0-15,6-4 0 0,1-1 0 16,6-2 0-16,7-4 0 0,-1-1 0 0,1-3 0 0,6-3 0 16,0-5 0-16,0-4 0 0,-7 2 0 15,1-8 0-15,6-1 0 0,-7-6 0 0,1-5 0 0,0-6 0 16,-1-1-229-16,-6-11-214 0,0 1-185 0,7-8-173 15,6-8-186-15,-7-3-124 0,7-3 19 16,-6-1 103-16,13-3 161 0,-1 0 180 0,7-1 225 16</inkml:trace>
  <inkml:trace contextRef="#ctx0" brushRef="#br0" timeOffset="45631.95">17037 135 202 0,'6'0'286'0,"-6"0"10"0,7 0-16 0,-7 0-33 0,0 0-23 0,0-4-47 0,0 4-48 0,7-3-31 0,-7 3-14 0,0 0-9 0,0 0-4 0,0 0-2 0,0 0-3 16,0 0-4-16,0 0-4 0,0 0-3 0,0 0-3 0,0 0-1 15,6 0 4-15,-6 0 3 0,0 3 6 0,6 1 5 16,-6-4 6-16,0 0 1 0,0 4 4 0,7-1 2 16,0 2 6-16,6-5 11 0,0 6 13 0,6-3 18 15,1 3 13-15,-1-3 9 0,-6 4 3 0,14 0-1 16,-8 4-6-16,0 0-7 0,1 0-7 0,6 0-1 15,0 0-5-15,0 7-7 0,0-3-11 0,-6 7-15 16,-1 1-17-16,1-6-18 0,0-2-12 0,-8 0-19 16,8-1-15-16,-7-3-6 0,0 0-4 0,-6 0-7 15,5 0-5-15,-5-4 3 0,6 4-4 0,-6-6-8 0,-1-5-46 16,0-5-63-16,-6-2-77 0,8 7-86 0,-8 4-82 16,0 4-84-16,0-4-69 0,0-2-92 15,-8 3-33-15,8-5 29 0,-6-5 56 0,0 3 75 0,6-2 105 16</inkml:trace>
  <inkml:trace contextRef="#ctx0" brushRef="#br0" timeOffset="45919.28">17493 179 47 0,'13'-3'299'0,"-6"3"48"0,-1 0-8 0,0 0-33 0,1 0-42 16,-7 0-49-16,6 3-52 0,1 1-28 0,-7 0-7 16,0-1 1-16,0 5 6 0,0-1 5 15,-13 0 6-15,6 1 4 0,-5 2 9 0,-8 1 7 0,0 0 9 16,-5 4 7-16,-9-4 2 0,2 5-5 0,7-2-15 16,-8-3-23-16,-7 3-26 0,8 0-30 0,-1 1-30 15,7 0-24-15,0-4-17 0,-7 0-13 0,8 0-27 16,5 0-61-16,0 0-89 0,8 1-109 0,5 2-149 15,-6-3-187-15,7-1-79 0,6-6 3 0,0-8 60 16,19 1 95-16</inkml:trace>
  <inkml:trace contextRef="#ctx0" brushRef="#br0" timeOffset="46469.54">18438 355 346 0,'6'0'410'0,"-6"-4"45"0,0 0-16 0,0 4-68 0,-6-3-83 0,-8 3-55 0,8 0-33 15,-7 3-17-15,0 1-21 0,-6 0-24 0,-1 3-23 0,6 1-30 0,-5-1-25 0,-1 4-28 0,8 0-13 0,-8 4-9 0,7-5-8 0,0 1-6 16,-6 5-24-16,5-2-43 0,8 0-59 0,-7 1-75 16,6 0-106-16,1-4-153 0,-1 0-71 0,7-8-6 0,0-3 32 15,7-3 59-15</inkml:trace>
  <inkml:trace contextRef="#ctx0" brushRef="#br0" timeOffset="46756.16">18874 220 39 0,'12'0'388'15,"2"-8"76"-15,-8 5 60 0,1-1 4 0,-7 0-75 0,6 1-80 16,1-1-66-16,0 0-45 0,-1 1-24 0,6-1-20 15,-4 0-20-15,11 4-20 0,-6 0-14 0,12 4-22 16,-5 3-30-16,7 4-28 0,5-3-27 0,-6 6-19 16,0-3-19-16,7 7-9 0,-1-3-6 0,-5 3-7 15,-1 1-9-15,-1-1-22 0,-5-3-49 0,0 3-62 16,-8 0-72-16,1 1-70 0,1-1-71 0,-8 0-64 16,0-2-72-16,-6-2-77 0,0-7-6 0,0-3 36 15,0-4 55-15,0-4 79 0</inkml:trace>
  <inkml:trace contextRef="#ctx0" brushRef="#br0" timeOffset="47001.21">19323 223 330 0,'0'0'384'16,"-7"-3"32"-16,7 3-39 0,-6 0-71 0,6 0-84 0,-6 3-56 15,-8 1-27-15,1-1-4 0,1 5 2 0,-8-1 10 0,0 4 4 16,-6 0 6-16,1 4-3 0,-2-3-13 16,-5 6-15-16,6-4-20 0,0 1-22 0,-7 3-22 15,13 0-23-15,-6-3-18 0,1-1-11 0,11 1-10 16,-5-1-26-16,6-3-54 0,6 5-74 0,1-2-98 0,-1-3-164 16,7-4-135-16,7 1-52 0,-1-13 14 0,7 2 51 15,7-4 89-15</inkml:trace>
  <inkml:trace contextRef="#ctx0" brushRef="#br0" timeOffset="47656.2">19825 176 248 0,'0'0'387'0,"-8"0"52"0,8 0 3 0,0-4-46 0,0 0-67 0,8 1-57 0,-8 0-39 0,0 3-18 0,6-6-7 0,0 3 2 0,1 3 6 0,6-3-1 0,0 0 2 15,7 3-11-15,-1 0-24 0,1 0-25 16,6 0-29-16,0 3-40 0,0 0-13 0,7 0-17 16,-7 3-8-16,6-3-13 0,-6 4-14 0,0-3 8 15,6-1-16-15,-5 1-7 0,-1 0-1 0,0-1-4 0,-6 1 0 16,-1 0-3-16,-6-1-2 0,0-3 0 15,0 4-2-15,-6-4 4 0,-7 4 0 0,6-4 2 16,-6 0 7-16,-6 3 3 0,-1 1 0 0,-6 3 9 0,-13 4 18 16,0 4 20-16,-1 3 19 0,-5-3 23 15,-1 0 17-15,1 3 7 0,-7 0-5 0,7 0-11 0,-1-3-19 16,1 3-20-16,-1 1-20 0,7-1-20 0,-7-4-7 16,7 5-12-16,0-4-13 0,0-1-8 0,-1 0-27 15,15-6-65-15,-1 0-101 0,6-8-109 0,7 0-114 16,0 7-115-16,7 0-119 0,0-3-127 15,5-4-6-15,8-4 58 0,6-7 92 0,7 0 106 0</inkml:trace>
  <inkml:trace contextRef="#ctx0" brushRef="#br0" timeOffset="48020.49">20703 216 79 0,'0'-7'357'0,"7"-1"52"0,-7-3 35 0,0 4-35 0,-7-4-59 16,7 7-71-16,0-2-44 0,0 6-29 0,-6-6-15 16,0 6-5-16,-8 6-2 0,2-3-1 0,-8 4 8 15,7 4 6-15,1 0 7 0,-2 4-5 0,1-1-7 0,0 8-7 16,6 0-4-16,1 5 0 0,0 1-7 0,-1-3-12 16,0 1-15-16,14-4-16 0,0 0-21 0,-1-4-29 15,0-2-21-15,7-5-18 0,1-1-13 0,-2-3-8 16,14-3-7-16,1 0-4 0,-1-8-3 0,6 0 0 15,-5-3-1-15,-1-3-3 0,6-6 0 0,-5 2-1 16,-2-1-1-16,-5-3 3 0,0 0 1 0,-14-1-2 16,0-2-1-16,-6 2 0 0,0 1 0 15,-6-1-2-15,-8 1-2 0,2 3 1 0,-1-3-6 0,-7 4-5 16,-6 3-26-16,0-4-55 0,-1 4-81 0,2 0-101 16,-1 4-96-16,-14 4-115 0,8 9-114 0,-7 2-145 15,6 3-35-15,-5-4 38 0,5 4 68 0,1-4 102 0,5 4 132 16</inkml:trace>
  <inkml:trace contextRef="#ctx0" brushRef="#br0" timeOffset="49276.4">16946 2180 319 0,'0'0'401'15,"0"3"45"-15,6 1-29 0,-6-4-64 0,7 0-78 0,-7 4-72 0,13-4-42 0,-7 0-12 0,0-4 3 0,14 4 10 0,-6 0 9 0,5-4 8 0,1 1 3 0,-1 3-14 16,7-4-19-16,6 0-26 0,1 1-24 0,-1-6-25 16,8 6-25-16,-1-4-15 0,-7 3-14 0,15 0-8 15,-9-3-6-15,1 4-5 0,-6-1-9 16,6 1-32-16,-13-1-52 0,0 4-68 0,-6 0-74 16,-8 0-102-16,2 0-143 0,-14 0-112 0,0-4-26 15,-7 4 26-15,7-7 55 0,7 3 91 0</inkml:trace>
  <inkml:trace contextRef="#ctx0" brushRef="#br0" timeOffset="49510.78">17819 1883 39 0,'6'-3'406'0,"1"-1"76"0,-1 4 57 15,0 0 5-15,1-5-61 0,0 5-73 0,5 0-33 16,2 5-14-16,5-1-3 0,1 3-15 0,6 4-33 16,0 3-56-16,7 8-64 0,-1-4-57 0,1 1-53 15,6 2-36-15,-1-3 2 0,2 5-28 0,5-5-14 16,-6 1-14-16,1-1-29 0,-1-4-62 16,-13-3-110-16,6-3-81 0,-13 3-89 0,1-1-97 0,-6-2-95 15,-2-4-112-15,-5-1-6 0,-7-3 47 16,-7 0 70-16,7-3 90 0</inkml:trace>
  <inkml:trace contextRef="#ctx0" brushRef="#br0" timeOffset="49733.82">18464 1871 38 0,'-7'0'397'15,"0"0"68"-15,1 0 45 0,0 5-16 16,-14-1-81-16,7 3-102 0,-7 0-72 0,0 4-44 0,1-1-27 15,-1 5-22-15,-6 0-22 0,0 7-24 16,1-4-22-16,-9 4-21 0,2 1-15 0,-1-2-12 0,1 1-10 16,-1 0-7-16,-5 0-11 0,5-4-19 0,7 1-43 15,0-1-67-15,7-3-84 0,-1-4-128 16,7-4-175-16,6-3-79 0,7-4-8 0,7-4 38 0,12-3 70 16</inkml:trace>
  <inkml:trace contextRef="#ctx0" brushRef="#br0" timeOffset="50002.57">19082 1960 205 0,'7'0'438'16,"-7"3"64"-16,0 1 41 0,-14 0-58 0,8 0-109 0,-7 3-100 16,0 0-77-16,-6 4-57 0,5-1-41 0,-5 6-31 15,-1-5-23-15,8 3-22 0,-2 0-18 0,2 2-31 16,-2-2-37-16,8 1-47 0,-1 3-64 0,1-7-89 16,-8 4-119-16,8-4-103 0,0-4-31 15,6-3 13-15,0-4 44 0,6 0 81 0</inkml:trace>
  <inkml:trace contextRef="#ctx0" brushRef="#br0" timeOffset="50298.14">19440 1714 360 0,'6'-4'480'0,"2"4"52"0,-2 0 39 0,0 0-60 15,8 0-100-15,-2 4-66 0,1 0-34 16,7 3-29-16,6 1-33 0,-7 3-44 0,7 0-62 0,7 3-44 16,-1 5-40-16,-6-5-24 0,7 4-18 0,-1-3-13 15,1 0-10-15,-7 3-48 0,0-3-74 16,1 3-83-16,-15-4-82 0,8 1-97 0,-7-4-108 15,0-3-114-15,-6-5-14 0,6 1 36 0,-6-8 60 16,-1 1 86-16</inkml:trace>
  <inkml:trace contextRef="#ctx0" brushRef="#br0" timeOffset="50540.43">19870 1659 200 0,'-6'4'376'0,"6"-4"53"0,-7 4-3 16,7-1-49-16,-6 5-58 0,-1-1-78 0,0 4-39 16,-5 3-21-16,-2-3-5 0,2 8 3 0,-2-4-10 15,-5 7-2-15,5-4-8 0,-4 4-14 16,-2 0-21-16,0-1-23 0,7 2-25 0,-7-1-22 16,1-4-20-16,6 0-16 0,0 1-11 0,1-4-21 0,4-1-50 15,-4-3-73-15,5-1-97 0,0-1-139 0,7-6-185 16,0-3-85-16,0-3-6 0,7-6 46 15,12 2 81-15</inkml:trace>
  <inkml:trace contextRef="#ctx0" brushRef="#br0" timeOffset="50914.31">20691 1575 328 0,'19'-4'436'0,"-6"-3"49"0,0 3-2 16,-13 1-71-16,0 3-108 0,0-4-82 0,0 4-57 15,0 4-35-15,-6-4-27 0,-1 7-20 0,1 0-16 16,-8 0-14-16,8 9-9 0,-6-6-5 0,-2 9 1 16,-5-5 6-16,-1 8 5 0,0-3 11 0,8 2 3 15,-8 1 2-15,1 1-2 0,5-5-8 0,2 3 0 16,-2-2-3-16,1-1-1 0,1-3 1 0,5 0 1 15,-6-5 0-15,7-2-1 0,-2 0 1 0,2-1 1 16,6-3 0-16,0-1-1 0,0-3 0 0,6 0-6 16,-6 0-8-16,8 0-10 0,4 0-5 15,-5 0 4-15,6 0 7 0,6 0 33 0,-5 0-6 0,5 0-5 16,0 0-11-16,8-3-12 0,5-1-13 16,-6 1-38-16,7 3 6 0,-1-4-1 0,1-1-5 15,-1 2-31-15,-5 3-54 0,-1 0-76 0,0 0-81 16,-1 3-78-16,1-3-85 0,1 0-83 0,-1 0-86 15,-6 0-26-15,-1-3 30 0,7-5 53 0,0 5 78 16</inkml:trace>
  <inkml:trace contextRef="#ctx0" brushRef="#br0" timeOffset="51241.4">21375 1619 118 0,'-7'-11'385'16,"7"0"63"-16,-6 0 37 0,-8 3-33 0,8 1-60 15,0 0-77-15,-1 3-65 0,-6 4-45 0,0 0-28 16,7 4-17-16,-14 3-22 0,14 5 5 0,-8-1 5 16,8 7 7-16,-7 0 4 0,6 4-3 0,1 0 5 15,-1 0-22-15,7 3-12 0,0 2-8 0,0-2-8 16,7 0-2-16,-1 5-9 0,7-5-11 0,0-2-9 16,1-5-15-16,5 0-13 0,1-7-13 0,-1-4-15 15,7 1-8-15,0-5-5 0,6-6-2 16,1-5-5-16,-7 1-6 0,7-7 3 0,-1-5-1 0,1 0 1 15,-7-2 1-15,-6-1 3 0,-8-4-2 16,2 1-1-16,-14-1 2 0,0 5-2 0,-6-6-2 16,-14 5-7-16,6 0-9 0,-11 4-26 0,5-4-50 15,-13 7-72-15,1-3-100 0,-1 10-110 0,-5 5-151 16,-2 3-190-16,1 3-67 0,0 2 12 0,-1 1 67 16,8-1 98-16,7 2 151 0</inkml:trace>
  <inkml:trace contextRef="#ctx0" brushRef="#br0" timeOffset="57181.13">22378 542 120 0,'6'-3'394'0,"-6"-5"63"0,0 1 56 0,0-4-15 0,-6 0-61 0,6-4-38 0,-7 4-13 0,0 0-1 0,1 0 2 0,6 8-5 0,-6-2-15 16,6 10-28-16,-7-5-45 0,7 3-52 0,0-3-52 16,0 0-46-16,0 8-50 0,7-5-31 0,-7 4 1 15,6 0 17-15,0 1 17 0,1 7 15 0,0-4 15 16,6 7 2-16,-1 0-10 0,2 0-15 0,-2 5-8 15,2-1 10-15,-1 0 0 0,0 3-3 0,6-3-9 16,-5 4-10-16,-2-5-12 0,8 2-31 0,-7-5-17 16,7 0-11-16,-8 1-6 0,2-5-1 0,-2-3-5 15,-5 0 0-15,6-4 0 0,0 1 4 0,-7 0 9 16,8-5-5-16,-2-6-1 0,8-2-3 0,-1 2-5 16,1-1-8-16,6-3-36 0,-7 0-48 0,8-1-80 15,5-3-116-15,-6 0-132 0,0 0-134 16,7 0-104-16,-1 8-72 0,1-1-58 0,-1 4-53 15,-5-4 24-15,5 1 79 0,-6-8 97 0,1 4 105 16,5-1 134-16</inkml:trace>
  <inkml:trace contextRef="#ctx0" brushRef="#br0" timeOffset="57459.44">23394 696 210 0,'6'-4'353'0,"1"1"36"15,-7-5-17-15,0 1-54 0,0-1-67 0,0 1-69 16,-13 0-27-16,6 0-14 0,0-1-4 15,-5 5-7-15,-2-2-8 0,2 2-5 0,-8 3-5 0,1 0-5 16,5 3-4-16,-5 5-3 0,-1 0-9 0,8-1-12 0,-2 4 18 16,8 3 7-16,6-2 0 0,0 2-1 0,0 1-3 15,12-5-1-15,-4 6-34 0,11-5-22 16,-6-1-18-16,6 1-9 0,1-3-3 0,6-1-2 16,-7-3-14-16,1-4 4 0,0 0 4 0,-1 0 0 15,-6-8-3-15,0 1-3 0,1-4 9 0,-8 0-36 16,0 0-24-16,-6-3-14 0,0 2-16 0,0 1-12 0,-6-3-23 15,6 3 5-15,-6 3-18 0,-2 1-25 16,8 0-27-16,0 3-36 0,0 4-42 0,8 4-61 16,-8-4-109-16,6 3-44 0,7-6-4 0,0 3 27 0,0 0 53 15</inkml:trace>
  <inkml:trace contextRef="#ctx0" brushRef="#br0" timeOffset="57880.89">23928 612 283 0,'-7'0'347'0,"-6"-4"21"0,0 0-44 0,0 4-71 0,0 8-70 0,0 3-45 16,0-5-42-16,-6 6-25 0,12-1 7 0,-6 3 1 16,7 1-1-16,-2 0-23 0,8-1 2 0,-6 4 2 15,6-6-19-15,6 3-11 0,-6-8-3 0,8 4 1 16,4-4 2-16,2-3 3 0,-2-4 2 15,8-4 2-15,-1 0-2 0,-5-3-4 0,12-4-2 0,-7 0-21 16,1-3-4-16,-8-1 5 0,8 0 7 16,-7 1 12-16,-7-1 12 0,8-4 28 0,-8 5 13 0,-6 2 8 15,6 2-2-15,-6-1-9 0,8 4-18 0,-8 3-13 16,6 1-14-16,0 3-15 0,1 3-10 0,-1 4-5 16,1 1 0-16,0 3-4 0,5 3-2 0,2 1 26 15,-8 3 15-15,7 1 11 0,7 2 5 0,-14-3 5 16,7 5 4-16,-6-1-24 0,-1 0-15 0,0-4-8 15,-6 0-4-15,-6-3-2 0,0-1 5 0,-1 2 15 16,-6-6 23-16,-7-2 21 0,1-5 22 0,-1 1 21 16,-6-4 9-16,1 0 13 0,5-4-29 0,0 1-25 15,1-1-28-15,-1-3-38 0,8 0-47 0,-2-1-81 16,8 0-69-16,6 5-86 0,6 3-100 16,0-4-131-16,2 0-139 0,4 1-37 0,1-8 26 15,7 0 62-15,6 0 95 0</inkml:trace>
  <inkml:trace contextRef="#ctx0" brushRef="#br0" timeOffset="58077.1">24494 574 153 0,'0'-7'433'0,"0"0"79"16,0-4 63-16,0 4-28 0,0 4-103 0,0-2-100 16,0 2-77-16,0 6-65 0,0 2-58 15,0 1-44-15,0 5-30 0,0 4-27 0,0 0-21 0,7 3-13 16,-7 7 23-16,6-2-4 0,-6 2-33 15,7 5-50-15,5-1-64 0,-4 4-70 0,-2-7-125 16,-6 3-124-16,0-7-115 0,0-8-27 0,0-3 23 16,0-6 48-16,0-5 84 0</inkml:trace>
  <inkml:trace contextRef="#ctx0" brushRef="#br0" timeOffset="58196.52">24507 502 96 0,'0'-8'328'0,"7"5"37"0,-7-1-11 16,0 4-56-16,6 0-78 0,0 4-87 0,-6-1-67 16,0 5-62-16,8-5-87 0,-8 5-138 0,0-5-85 15,0 1-46-15,6 0-17 0,0-1 16 0</inkml:trace>
  <inkml:trace contextRef="#ctx0" brushRef="#br0" timeOffset="58463.28">24950 567 232 0,'-13'0'371'0,"7"0"44"0,-8 0-7 16,2 0-44-16,-8 4-65 0,0-1-45 0,7 1-22 15,-6 4-19-15,6 0-18 0,-1 2-28 0,2 5-30 16,12 0-6-16,0 3-17 0,0 0-13 0,6 1-11 15,8-1-6-15,-8-1-8 0,14 3-49 0,-8-2-67 16,8 4-86-16,-1-4-105 0,1 4-152 0,0-7-167 16,-1-5-72-16,-5 1-1 0,11-11 48 0,-5 0 85 15</inkml:trace>
  <inkml:trace contextRef="#ctx0" brushRef="#br0" timeOffset="58931.66">26018 567 99 0,'0'-3'369'0,"-6"-8"48"0,-1 3 35 0,-6 2-38 15,-7-6-95-15,1 5-79 0,6 0-49 0,-6-1-35 16,5 5-25-16,-12 3-30 0,7 0-26 0,-1 0-23 16,-6 3-18-16,13 5-14 0,-6-1-11 0,6 0-4 15,-1 0-2-15,2 4-1 0,12 0-3 0,0 0 2 16,0-4-24-16,0 5 11 0,12-1 4 0,-4-4 4 15,4 4 3-15,8 0-1 0,-1 0 23 0,1 0 16 16,0 0-17-16,5 0 16 0,-5-4 8 0,6 5 4 16,-7-2 4-16,1-2-23 0,6-1 13 0,-13 0-16 15,7 0-11-15,-8 1-4 0,2-4-5 0,-8 3-1 16,0-3 8-16,-6 0 9 0,-6-1 17 0,-6 1 11 16,-2-4 10-16,-5 3 4 0,-7 1-6 0,0-4-13 15,-1 4-13-15,1-4-14 0,-6 3-15 0,6-3-31 16,-1 8-50-16,8-5-63 0,0 5-77 0,6 3-110 15,-1-4-152-15,2-3-84 0,12-4-11 0,6-4 31 16,8-3 61-16,5-1 103 0</inkml:trace>
  <inkml:trace contextRef="#ctx0" brushRef="#br0" timeOffset="59156.45">26195 549 105 0,'0'-10'389'0,"6"-2"64"0,-6 1 54 0,-6 0-36 16,-2 8-91-16,2-5-95 0,0 5-71 0,12 6-54 15,0 0-48-15,-6 5-38 0,8 0-28 0,-2 6-15 16,0-2-13-16,7 5-9 0,0 1-5 0,0 2-7 16,1-2 30-16,-2 4 11 0,2-1 11 0,5 1 4 15,-13 0 2-15,8-3 1 0,-2-1-46 16,-6 1-44-16,2-1-50 0,-8-4-46 0,0-3-45 16,0 4-54-16,0-4-62 0,-8 0-65 0,2-4-72 0,-6-3-32 15,-2-4 4-15,1-4 36 0,7-3 67 16</inkml:trace>
  <inkml:trace contextRef="#ctx0" brushRef="#br0" timeOffset="59537.53">26278 769 209 0,'8'-7'389'0,"4"-4"51"0,1 0-15 0,1-1-57 15,4-2-72-15,9-1-73 0,-7 1-49 0,-2-1-27 0,9 0-9 16,-1 5-19-16,-6-6-23 0,12 6-28 0,-6 3-25 16,7-4-23-16,-7 0-10 0,-1 3-4 0,2 4-3 0,-1-3-3 15,-6 3-3-15,-8 4-3 0,2 0 0 16,-1 0-2-16,-7 0 1 0,-6 4 0 0,0-1 1 15,0 1 1-15,-6 4 3 0,-1 0-1 0,-13-1 2 0,8 4 0 16,-2 3-3-16,2 1 1 0,-1-1 26 16,6 1 14-16,0 0 19 0,7 3 0 0,-6 0 0 0,12-3 4 15,1 0-28-15,0-1-14 0,-1-3-18 0,13 0 0 16,-5-3 2-16,-2-1-1 0,8-3 3 16,0-4 3-16,-1 0-1 0,1-4 1 0,6 0-2 15,-7-3-3-15,1-4 2 0,0 0-3 0,-1-3-25 16,-6-1-15-16,0-1-5 0,-7 2-2 0,1 0-3 15,0-1 12-15,-7 0 37 0,0 1 27 0,0-1 20 0,0 4 17 16,0 0 10-16,0 0 2 0,0 4-6 0,-7 4-13 16,7-1-11-16,0 4-13 0,0 4-11 15,0-4-8-15,0 3-2 0,0 4-1 0,0 1-1 0,0 3 2 16,7 0 0-16,-7 3 28 0,12 1 13 0,-5 3 8 16,-7-3 3-16,6 3 1 0,-6 1-3 15,0-1-50-15,0 0-60 0,0-3-67 0,7 3-73 0,-7 0-72 16,7-3-94-16,-1-1-104 0,0-6-102 0,2-5-16 15,4-3 26-15,-6-7 50 0,14-4 84 16</inkml:trace>
  <inkml:trace contextRef="#ctx0" brushRef="#br0" timeOffset="59736.4">27217 663 63 0,'6'-11'376'16,"0"0"63"-16,1-1 50 0,-7-5-16 0,7 6-65 0,-7-4-76 0,6 7-44 0,-6-3-21 0,0 8-10 0,7-5-9 0,-1 5-17 0,0 3-17 0,2 3-23 0,-2 5-28 0,0-5-37 15,7 8-33-15,-6 1-27 0,-1-1-24 16,1 7-18-16,-7 0 24 0,0 8 10 0,0 0-10 16,0-1-50-16,0-3-75 0,-7-3-90 0,7 2-127 0,7 5-118 15,-1-4-112-15,-6 0-99 0,0-3-46 16,-6-8 28-16,-1-1 59 0,1-6 80 0,6-4 112 16</inkml:trace>
  <inkml:trace contextRef="#ctx0" brushRef="#br0" timeOffset="59890.44">27288 828 192 0,'-6'-8'416'0,"6"-6"65"0,0-1 42 0,0 0-42 16,0 1-101-16,0-1-87 0,6 4-56 0,7-4-43 0,0 4-39 0,7-3-40 15,-1 3-13-15,7 3-27 0,-6-3-27 0,5 4-20 16,2 3-15-16,-7 1-13 0,-1-1-32 0,0 4-45 16,-5 4-59-16,-1-1-66 0,-7 5-73 0,-6 3-127 15,0-4-111-15,-6-3-30 0,-1 0 21 0,1-4 45 0,6 0 64 16</inkml:trace>
  <inkml:trace contextRef="#ctx0" brushRef="#br0" timeOffset="60262.16">27523 846 194 0,'19'3'400'0,"1"-3"46"0,0-3 29 16,-8-1-66-16,8 1-90 0,-1-5-79 0,1 1-47 16,0-4-31-16,5 4-26 0,-5-4-27 0,6 0-27 15,0 0-27-15,-7-4-21 0,1 4-39 0,-7 0-20 16,0-4-11-16,-6 4-6 0,-1 0-3 0,0 1 0 16,-6 2 22-16,-6-3 15 0,0 4 13 0,-7-4 17 15,6 7 20-15,-6-3 11 0,-7 3 10 0,8 1 5 16,-2 3 3-16,2 3 11 0,-1-3 2 0,-1 4 19 0,8 0 20 15,-7 3 14-15,6 0 6 0,1 0-9 16,6 4 22-16,0 1-1 0,0-2-16 0,6 5-12 16,1-1-22-16,6-2-7 0,0 3-42 0,0-1-26 15,6 1-34-15,-5-1-20 0,12 1-34 0,-13 0-64 16,6-4-81-16,0 3-77 0,-5-2-52 0,6-1-70 16,-1-1-53-16,1-6-42 0,-8 0-37 0,8-4-10 15,-7-8 28-15,7 1 52 0,-8-4 80 0</inkml:trace>
  <inkml:trace contextRef="#ctx0" brushRef="#br0" timeOffset="60737.62">28050 773 45 0,'7'-11'339'0,"-7"0"42"0,6-4 9 16,-6 3-30-16,14-2-54 0,-14 3-68 0,6 4-62 0,-6-4-13 15,6 4-2-15,1 3 9 0,0-3 11 16,-1 7 16-16,0-4 13 0,-6 4 8 0,0 0 2 0,0 4-3 16,0-4-15-16,0 7-19 0,0 0-25 0,0 5 15 0,0 6-4 15,0-1-12-15,0 6-15 0,0-5-17 16,0 1-12-16,0-1-48 0,0-3-30 0,7-4-16 15,-7 0-10-15,6-4-3 0,-6 0 2 0,7-3 0 16,-7-4 3-16,7 0-1 0,-1 0 4 0,-6-4 0 16,6 0-4-16,1-3-2 0,-7-4-2 0,7 0 0 15,-7 0-3-15,6-3 1 0,-6-1-2 16,6-3-38-16,1 0-17 0,-7-8-6 0,6 4-4 0,-6 7 0 16,7 4 1-16,-7 4 33 0,7 7 19 0,-7-8 6 15,6 5 3-15,0 6-1 0,2-3-1 0,4 0 2 16,-6 0-1-16,8 4 3 0,-1 3 38 0,-1 8 11 15,2 3 16-15,-2-3 10 0,2-1 7 0,5 2-1 16,-5-5-39-16,-2-1-10 0,2 1-14 0,-2-3-10 16,-5-5-1-16,6 1-1 0,0 0 3 0,-7-4-3 15,8 0 6-15,-2-4 2 0,-5 0 5 0,0-3 12 16,-1-4 14-16,1 4 19 0,-1-4 11 0,0 0-21 16,8-1-14-16,-2 2-11 0,2-5-4 15,-1 4 2-15,-7 4 4 0,8-4 38 0,-8 3 16 0,0 5 3 16,0-5-16-16,2 5-12 0,-2-1-16 0,0 4-3 15,1 4-1-15,-1-1 0 0,-6 5 9 16,7 3 19-16,-7 0 7 0,7 0-10 0,-7 3-10 16,6 4-14-16,0 1-38 0,-6-1-96 0,6 1-102 15,2-1-99-15,4 0-136 0,15-3-141 0,-8-4-125 0,0 8-126 16,1-5-75-16,-1-7 4 0,1 1 91 0,0-8 119 16,12 3 148-16</inkml:trace>
  <inkml:trace contextRef="#ctx0" brushRef="#br0" timeOffset="61023.01">28994 886 100 0,'0'-3'422'0,"0"-1"72"0,0-4 57 0,0 2-5 0,7-6-77 0,0 1-88 0,-1 0-59 0,0 0-37 0,2-3-38 16,4 3-37-16,1-4-37 0,-6 4-38 0,6 0-35 16,-7 0-63-16,0 0-33 0,2-4-24 0,-2 4-18 15,-6 0-13-15,0 4-6 0,-6 0 25 0,-2-1 17 16,2 1 14-16,0 0 12 0,-1 7 6 0,-6-4 5 15,0 0 3-15,-7 8 3 0,8 0-7 0,-2-1-4 16,1 5 7-16,1-1 41 0,-2 1 24 0,2 6 25 16,5 4-2-16,0-3 1 0,7 4-2 15,0-9-45-15,0 1-22 0,0 4-25 0,7-4 2 0,0 0-7 16,5 4-9-16,-5-4-8 0,6-1-32 0,6-2-53 16,-5 3-75-16,-2 0-86 0,2 0-86 0,5 0-82 15,-6-4-86-15,6 4-80 0,1-11-54 0,0 0 16 16,-7-3 51-16,7-8 73 0,-1 3 103 0</inkml:trace>
  <inkml:trace contextRef="#ctx0" brushRef="#br0" timeOffset="61373">29281 802 122 0,'7'-7'415'15,"-7"-8"73"-15,0 0 43 0,0 1-25 0,6-1-64 0,0 0-65 16,-6 1-34-16,8-1-28 0,-8 4-13 0,0 4-26 16,6-1-30-16,-6 5-42 0,6 3-45 0,-6 3-36 0,6 5-26 15,1 3 21-15,6 7-2 0,-6 3-11 16,-1 10-5-16,1-6-5 0,0-3 0 0,-1 0-45 15,0 0-20-15,0 0-13 0,2-7-9 0,-8-1-5 16,6 1-5-16,-6-8-3 0,6 4-3 0,1-7 0 16,-7 0 3-16,0-4 1 0,0-4 0 0,0 0-3 15,-7-7 3-15,1 4-3 0,6-8 0 0,0 4-2 16,0-4-1-16,6 1 14 0,1-4-5 0,-1 3-2 16,1-3-2-16,0 3 4 0,-1 0-1 15,6 1-10-15,2-1-33 0,-1-4-18 0,7 1-8 16,-8 0-5-16,8 3-2 0,-7 4-1 0,7 8 33 15,-8-1 21-15,-4 4 11 0,4 4 5 0,2 3-1 0,-2 8 46 16,-5 3 29-16,-1 3 10 0,8 10 7 0,-8-6 2 16,-6 1-12-16,6-8-93 0,0-3-114 0,2-1-113 15,4-2-113-15,-5 2-112 0,0 1-101 0,6-4-76 16,-1 0-50-16,2-8 31 0,5-3 70 16,-6 0 89-16,13-11 105 0</inkml:trace>
  <inkml:trace contextRef="#ctx0" brushRef="#br0" timeOffset="61551.2">29932 747 61 0,'-6'-11'398'0,"0"-1"68"0,-8 2 58 16,8-5 10-16,6 5-81 0,-6 2-99 0,6 1-42 0,-8-1-30 15,8 5-18-15,0 3-13 0,0 0-21 16,8 3-17-16,-8 5-25 0,6 7 15 0,-6 6-12 16,6 2-24-16,-6 6-25 0,14-4-22 0,-8 1-15 15,0-4-53-15,1 0-28 0,-1 0-38 0,1-4-59 16,0-7-85-16,-1 0-98 0,0-3-101 0,1-1-99 15,-7 4-93-15,0-4-107 0,0 0-43 0,-7-3 29 16,1-8 63-16,0 1 81 0,-8-4 109 0</inkml:trace>
  <inkml:trace contextRef="#ctx0" brushRef="#br0" timeOffset="61706.11">29874 828 69 0,'12'-4'437'0,"-4"-3"83"0,4-4 62 0,2 0 15 16,5 0-90-16,1 0-118 0,-1-4-95 0,1 8-102 15,6-4-73-15,0 4-60 0,-7 2-21 16,7 1-31-16,0 1-55 0,-6 6-52 0,-1 6-85 0,-5-2-145 16,-8 0-196-16,0-3-91 0,-6-4-11 0,0 0 44 15,0 0 84-15</inkml:trace>
  <inkml:trace contextRef="#ctx0" brushRef="#br0" timeOffset="66795.48">14295 6510 66 0,'-6'0'366'0,"6"0"54"0,-7 3 24 0,1-3-35 0,-1 0-58 0,-6 4-71 0,7-4-40 0,-1 0-9 16,0 4 4-16,-5-4 17 0,5 0 10 0,-6 0 7 15,6 3-6-15,1-3-12 0,0 0-20 16,-1 4-29-16,7-4-31 0,0 0-29 0,7 4-22 16,-1-4-21-16,0 0-13 0,7 0-8 0,1 0-8 15,5 0-17-15,0-4-17 0,1 4-12 0,7-4-9 16,-2-3-5-16,1 3-1 0,-6-7 1 0,0 4-4 16,-8-4-3-16,1-3-1 0,-6 3 0 15,-7-4 0-15,0 0-3 0,-13 1 1 0,0-1 0 16,-7-4 1-16,0 5-1 0,-5 3-3 0,-1-4 2 15,0 1 1-15,-1 3 0 0,8 3 2 0,-7 0 1 16,13 1 3-16,-6 7-2 0,5 0-2 16,8 0 3-16,0 7-1 0,-1 1 4 0,7 7 12 15,0 3 25-15,0 4 27 0,7 4 14 0,5 3 9 16,2 3 5-16,-2 2-2 0,8 6-16 16,-1 1-18-16,-5 3-16 0,5 0-7 0,1-1-9 15,-8 1-11-15,2-3-8 0,-2-1-10 0,8 0-38 16,-13-6-93-16,5-2-151 0,-4-2-165 15,4-8-183-15,-6-8-250 0,-6 1-101 0,0-8 18 16,0-4 109-16,0-3 145 0,0 0 172 0</inkml:trace>
  <inkml:trace contextRef="#ctx0" brushRef="#br0" timeOffset="67030.95">14262 6715 333 0,'27'0'419'0,"-1"0"30"0,-7 0-9 0,13 0-89 0,-6 0-119 0,7 0-86 0,-1-4-51 0,2 0-27 0,-9 1-21 0,8-1-17 0,-13-3-16 0,6 3-11 15,-6 0-9-15,-8 1-30 0,-5-1-49 0,-1 1-77 16,-6-1-110-16,0 0-112 0,0 1-54 0,0-1-6 15,0 4 32-15,7-4 67 0</inkml:trace>
  <inkml:trace contextRef="#ctx0" brushRef="#br0" timeOffset="67313.45">15083 6590 124 0,'-13'-4'387'0,"7"1"47"0,-7-1 27 0,7 0-49 16,-14 1-78-16,6 3-79 0,2-4-44 16,-1 8-22-16,-1-4-3 0,2 7 1 0,-2-3 3 15,8 7 3-15,-7-3 11 0,0 6 17 0,6-3 12 16,1 7 3-16,6 1-12 0,6-1-24 16,1 0-33-16,-1 4-34 0,7 0-36 0,-6-3-28 15,13 3-29-15,-8-4-16 0,8-4-12 0,-1 2-27 16,-5-2-58-16,6-3-89 0,-8-4-95 15,1-4-99-15,7 1-94 0,-8-4-87 0,8-4-75 16,-7 1-56-16,0-4 24 0,0-4 60 0,1 3 74 16,5-3 100-16</inkml:trace>
  <inkml:trace contextRef="#ctx0" brushRef="#br0" timeOffset="67713">15396 6583 102 0,'-6'-4'379'0,"6"4"55"0,-8 4 23 0,2-4-42 0,6 7-67 16,-6-3-78-16,6 4-51 0,0-1-29 16,0 4-12-16,-7 0-10 0,7-1-22 0,7 9-23 15,-7-4-22-15,12 3-18 0,2 0-17 0,-2 0-14 16,2 1-11-16,-1-1-8 0,-7 1-8 16,8-5-5-16,-8 4-7 0,0-7-3 0,0 0 1 15,2-3 9-15,-8-1 28 0,0-3 28 0,0-1 20 16,0-6 10-16,-8 3 3 0,2-7-11 0,0-1-22 15,-7-2-24-15,0-2-13 0,6 1-8 16,-5-4 1-16,-2 1 4 0,8-4 1 16,0-1 0-16,-2 4 2 0,8-3 2 0,0 0-3 0,8 0 0 15,-2-1-7-15,-6 4-6 0,6 1-6 0,8 3-2 16,-8 1-5-16,7 1-6 0,0 6 2 16,0-1 3-16,-1 4 18 0,2 4 22 15,-1 4 27-15,0 2 10 0,0 1 6 0,7 4-2 0,-14 3-15 16,7 1-23-16,-6 2-26 0,6-2-9 15,-1 4-11-15,-4-2-7 0,4-3-42 0,2-4-86 16,-8 1-111-16,7-4-115 0,-7-3-109 0,1 0-136 16,0-5-144-16,-1-3-29 0,6-3 50 15,2-2 83-15,-8-2 95 0,7 0 129 0</inkml:trace>
  <inkml:trace contextRef="#ctx0" brushRef="#br0" timeOffset="67949.77">15721 6586 157 0,'0'-14'377'0,"7"3"47"0,0 0 6 16,-1 0-58-16,0 4-82 0,8-1-85 0,-2 5-56 16,2 3-24-16,5 0-7 0,1 7 2 15,6 0 2-15,0 8-1 0,-1 0 0 0,8-1-5 16,-7 9-3-16,0-2-2 0,-6 5-2 0,-1 0 1 16,1 3-4-16,-7 0 1 0,-6 4-5 0,-7-4-11 15,0 1-10-15,0-1-16 0,-7 1-16 16,0-5-16-16,1 1-18 0,0-4-31 0,-1 0-60 15,7-4-85-15,-7-7-110 0,7-1-161 0,0-6-171 16,7-8-71-16,6 1 6 0,7-4 55 0,6 0 95 16</inkml:trace>
  <inkml:trace contextRef="#ctx0" brushRef="#br0" timeOffset="68544.92">16679 6817 329 0,'7'-3'438'0,"-7"-1"49"0,0 4 3 0,-7 0-60 0,7 0-90 0,-7 0-75 0,-6 4-47 0,1 3-25 0,4 0-20 0,-4 4-26 0,-2 1-30 0,8 2-25 16,0 0-26-16,-1 5-23 0,1 3-18 16,6-4-11-16,0 4-7 0,0 1-9 0,0-5-27 15,0-1-45-15,6 1-62 0,-6-2-79 0,7-1-119 16,-7-8-178-16,0 0-72 0,0-7-7 0,0-3 34 15,12-5 64-15</inkml:trace>
  <inkml:trace contextRef="#ctx0" brushRef="#br0" timeOffset="68969.25">16952 6667 184 0,'7'-3'407'0,"-7"-5"52"0,0 5 19 0,0-1-56 0,0 4-78 0,-7 4-84 16,7-1-59-16,0 5-37 0,0 3-21 0,0-1-16 15,0 5-21-15,7 0-21 0,6 3-9 0,-7 1-4 16,8 6-3-16,-2-3-6 0,-5 4-3 16,6-4-3-16,-6 3-4 0,5-2-11 0,2-2-5 15,-8-2-7-15,7-1-8 0,-6-3-7 0,-1 0-5 16,1-9 2-16,-7 2 10 0,0-4 4 15,0-4 1-15,0 0 2 0,-7-8 1 0,7 1-4 16,-6-4-10-16,-1 0-7 0,0-4-2 0,1-3 3 16,0 0 3-16,-1 0 4 0,7-5 4 0,-7 2 9 15,7-2 9-15,0 1 8 0,0 1 10 16,0 2 0-16,7 1 1 0,-7-1 0 0,7 5-5 16,-7 3-12-16,6 0-9 0,0 3-7 0,1 5-7 15,6-1-6-15,0 4-5 0,0 4-2 0,6-1 1 16,-5 5 1-16,5 3 3 0,1 3-2 15,0 1 2-15,-8 0-1 0,8 7-3 0,-7-1 0 16,0-2-3-16,0 4-1 0,0-5-33 0,-6 3-69 16,-1-3-93-16,0 1-108 0,-6-5-138 15,0 1-188-15,0-7-91 0,14-1 3 0,-8-3 60 16,7-4 87-16,7 0 132 0</inkml:trace>
  <inkml:trace contextRef="#ctx0" brushRef="#br0" timeOffset="69189.45">17545 6726 236 0,'0'-4'414'0,"7"4"46"0,-1-4 5 0,0 4-50 0,2-3-76 0,10 3-76 0,-4 0-54 0,-1 0-33 0,7 0-25 15,-8 3-33-15,14-3-38 0,1 4-33 0,-9 0-23 16,15-4-26-16,-13 3-43 0,0-3-59 15,6 0-84-15,-13 0-120 0,6 0-159 0,-6 0-70 16,0 0-9-16,-6 0 33 0,-1 0 67 16</inkml:trace>
  <inkml:trace contextRef="#ctx0" brushRef="#br0" timeOffset="69363.25">17688 6843 10 0,'-13'8'410'0,"-7"-5"78"0,8 1 58 0,6-4 22 0,-8 0-64 0,1 0-100 0,7 3-84 16,6 1-65-16,-7-4-51 0,7 0-49 0,7 3-51 16,6-3-48-16,-1 0-28 0,8 0-23 0,0 0-37 15,-1-3-54-15,7 3-74 0,0 0-81 16,1-4-107-16,5 1-139 0,-6-1-92 0,-7-3-15 16,7 3 36-16,1 0 61 0,-1-2 98 0</inkml:trace>
  <inkml:trace contextRef="#ctx0" brushRef="#br0" timeOffset="69689.5">18203 6671 279 0,'-7'-4'424'0,"1"1"48"0,-7 3 10 16,6 0-52-16,-5 3-72 0,-2 1-64 15,1 3-26-15,0 0 0 0,0 8 11 0,7 0 2 0,-8 3-2 16,8 1-18-16,0 2-21 0,6 1-25 0,6 0-29 15,7 4-28-15,0-4-30 0,0-1-18 16,7 2-24-16,0-5-19 0,5 1-18 16,1-5-18-16,7-3-12 0,-7 1-7 0,13-9-2 0,-7-3 0 15,8 0-3-15,-1-7 1 0,0-1-4 16,-7-3-1-16,1-3-1 0,-7-5-17 0,-6 1 6 16,-8-5 4-16,2 2 0 0,-14-1 1 0,0 0-3 15,-6 0 13-15,-14 4-22 0,6-4-40 16,-5 3-44-16,-1 5-59 0,-6-1-77 0,1 0-86 15,5 8-74-15,-6 0-63 0,6 3-94 0,-13 1-116 16,7 3-14-16,1 3 40 0,-1 1 63 0,12-1 84 16</inkml:trace>
  <inkml:trace contextRef="#ctx0" brushRef="#br0" timeOffset="70599.53">19219 6704 233 0,'-7'3'442'0,"7"-3"63"0,-6 4 49 0,-7-4-30 0,13 4-67 0,-7-4-59 0,7 0-35 0,7 0-23 0,-7 0-28 0,13 0-25 0,0-4-39 0,-1 4-34 0,15-4-31 0,5 4-29 15,1-3-23-15,-1-1-31 0,8 4-28 0,-1 0-25 16,0 0-17-16,7-4-14 0,-14 1-5 0,7 3-5 15,-13 0-3-15,7-4-2 0,5 4-1 0,-5 0 1 16,-1-4-6-16,1 4-38 0,-7-3-73 16,0 3-105-16,7-4-118 0,-7 1-120 0,-6-1-151 15,-1-3-150-15,1-1-26 0,-8 1 51 0,8 3 88 16,0 0 107-16</inkml:trace>
  <inkml:trace contextRef="#ctx0" brushRef="#br0" timeOffset="71620.32">20040 6583 190 0,'-8'0'404'0,"-4"-4"49"0,-1 0 29 0,0 4-46 0,0-3-71 0,-7-1-64 0,14 4-37 0,0-3-20 0,-1 3-13 0,0-4-29 0,1 4-28 16,6 0-29-16,0-4-25 0,0 4-22 16,6-3-20-16,1 3-4 0,0 0 2 0,-1 0 12 15,6 3 16-15,2-3 17 0,-1 8 15 16,0-5 13-16,6 4-4 0,-5-3-15 0,5 7-15 16,-6-7-19-16,6 4-18 0,-5 2-19 0,-2 1-18 15,2-3-9-15,-1 2-12 0,-7 5-8 0,7-4-3 16,-6 4-2-16,-1-1-2 0,-6 1-4 0,0 0-1 15,-6 3 0-15,-1-3 0 0,7-1 3 16,-13 1 3-16,0 3-3 0,7-7 3 0,-8 5-2 16,8-6-7-16,0 1-8 0,-1-4-44 0,7 0-60 15,0 1-97-15,0-5-112 0,7 2-136 0,5-5-189 16,2-5-131-16,5-2-30 0,1-4 45 16,6 4 92-16,6 0 124 0</inkml:trace>
  <inkml:trace contextRef="#ctx0" brushRef="#br0" timeOffset="72284.92">21336 6484 397 0,'6'-3'473'0,"0"3"55"0,-6-4 20 0,0 4-67 0,0 0-101 16,0 0-80-16,-6 0-61 0,0 4-47 0,-1-1-47 15,-12-3-45-15,6 7-41 0,-7 1-23 0,0-1-15 16,1 8-9-16,6-4-6 0,-6 0-2 0,11 3-1 16,-4-3-5-16,5 0 1 15,0 0-1-15,7 1 0 0,-6-5-1 0,6-4 1 0,0 5 5 16,0-8 0-16,6 3 0 0,1-6 2 0,0 3-1 15,5-8 0-15,2 2-3 0,-1-6-1 16,0 1 2-16,6 0 4 0,-5-4-3 0,-2 1 1 16,2-1 6-16,-1 0 3 0,6 1 1 0,-12-4 1 15,5 3 9-15,2 3 16 0,-8-2 13 16,1 3 21-16,-1 0 15 0,-6 4 9 0,6-1 1 16,-6 5-8-16,0-1-18 0,14 4-18 0,-8 4-7 15,0-1-3-15,2 5-1 0,-8 3 2 0,6 0 4 16,-6 6 0-16,13-1-8 0,-7 6-13 0,1 0-5 15,6 0-8-15,-7 0-5 0,8-4-2 16,-2 4-2-16,-5 0-1 0,6 0-6 0,0 0 0 16,-7 0 0-16,1 0-4 0,6-4-2 0,-7 0 1 15,-6 1-3-15,7-5-9 0,-7-2-6 16,0-2-2-16,0 1-2 0,-7 0 3 16,-5-3 3-16,-2-5 8 0,-5 5 11 0,-1-5 7 0,0 1 2 15,1 0-1-15,0-4 3 0,-8 0-2 16,15 4 1-16,-8-4-6 0,7 0 3 0,-7 0 2 15,14-4 8-15,-7 4 8 0,6 0 5 0,1 0 8 16,6 0 1-16,13 0-2 0,-6-4-8 16,12 0-8-16,1 4-4 0,6 0-2 0,6-3-3 15,1 0-1-15,6-2-1 0,0 2-1 0,0-1-1 16,0 0-7-16,0 1 0 0,7-1-21 0,-7 0-46 16,0 4-83-16,-7-3-106 0,-6-1-112 0,0 0-143 15,-6 4-172-15,-7-4-72 0,-7 1 19 16,-6 3 71-16,0 0 95 0,-6 3 135 0</inkml:trace>
  <inkml:trace contextRef="#ctx0" brushRef="#br0" timeOffset="73710.13">17134 7503 14 0,'0'3'352'0,"0"0"59"0,0 2 34 0,0-5-34 0,0 3-70 0,0 1-80 16,8-1-61-16,4 5-33 0,1-8-8 0,7 3 5 0,0 5 3 0,6-8 3 16,-1 3 8-16,8 2 8 0,0-5 7 0,6 0 5 15,-7 0 3-15,7 0 10 0,-13-5 10 16,7 2 12-16,-1-1 4 0,-5-3-2 0,-7 3-3 16,5-3-14-16,-12-5-18 0,6 6-21 15,-11-6-18-15,-8-2-13 0,0 3-9 0,-8-4-7 16,-4 0-13-16,-1 1-13 0,-13-1-10 0,6 1-8 15,-6-1-3-15,0 0-3 0,0 4 4 0,-6 0 10 16,-2 0 8-16,2 5-1 0,7-3-5 0,-2 6-17 16,1-1-8-16,0 0-13 0,6 4-16 15,1 4-8-15,-1 3-11 0,8 5 5 0,-2 2-15 16,8 1-15-16,-1 3 0 0,7 8 0 0,7-1 0 16,5 8 0-16,2 0 0 0,6 8 0 0,-1-4 0 15,1 7 0-15,-1-1 0 0,0 2 0 0,8-1 0 16,-7-1 0-16,-2 5 0 0,9-4 0 15,-7 0 0-15,-1-4 0 0,-6-3 0 16,6-5 0-16,-12 2-179 0,6-9-305 0,-7-3-121 0,1-7-102 16,0-8-73-16,-1 0-63 0,-6-7-55 15,0 0-5-15,-6-3 75 0,6-5 107 0,-7-2 117 16,7-5 138-16</inkml:trace>
  <inkml:trace contextRef="#ctx0" brushRef="#br0" timeOffset="73957.89">17369 7708 297 0,'-6'-4'481'0,"0"-3"75"0,-8 3 61 0,8 0-19 0,-1 1-71 0,7-1-63 0,-6 4-52 0,6-4-49 16,6 4-54-16,1 0-64 0,5-3-72 0,8 3-55 15,13 0-41-15,-1-4-24 0,7 4-20 16,1 0-16-16,-1 0-7 0,6 0-7 0,-5 0-9 15,-2 4-29-15,7-4-50 0,-12 0-66 0,0 3-82 16,-7-3-96-16,-6 0-104 0,-1 0-114 0,-6-3-132 16,-7 3-31-16,-6-4 33 0,7 0 67 15,0 4 95-15</inkml:trace>
  <inkml:trace contextRef="#ctx0" brushRef="#br0" timeOffset="74198.22">18281 7624 65 0,'0'-8'419'0,"-13"5"83"0,6-2 64 16,-5 3 12-16,-8 2-49 0,6 0-71 0,2 0-52 16,-8 2-28-16,1 6-26 0,5 0-36 0,2 3-49 15,-1-1-48-15,6 5-43 0,1 0-48 16,-1 3-31-16,7 0-27 0,0 4-17 0,7-1-22 15,-1 2-15-15,7 3-47 0,-6-8-87 16,5 4-107-16,2-4-120 0,-1-3-117 0,6-5-146 0,-6 2-154 16,7-4-20-16,0-5 50 0,-1-3 89 15,7-3 106-15</inkml:trace>
  <inkml:trace contextRef="#ctx0" brushRef="#br0" timeOffset="74494.31">18529 7616 384 0,'-7'0'464'0,"-6"-3"58"0,0 6 14 0,0 1-50 0,0 0-80 16,0 7-61-16,6-1-45 0,-5 1-32 0,4 4-36 15,2 0-42-15,6 3-45 0,6-3-40 16,2 2-31-16,-2-1-25 0,7 2-15 0,6 0-15 16,-6-3-8-16,13 0-6 0,-6-5 0 0,6 1-1 15,1 1-1-15,-2-9 0 0,1 1 0 16,-6-4 0-16,6-4 1 0,-7 1 0 0,1-9-2 15,-8 1 2-15,2-3 0 0,-8-1 0 0,1 1-1 16,-14-5-4-16,1 5 1 0,0-5 2 0,-14 5-2 16,7-1-3-16,-7 0-9 0,8 1-31 0,-8-1-62 15,0 4-77-15,7 3-82 0,0-2-104 16,6 3-134-16,1 3-122 0,6 0-25 16,0 1 32-16,6-2 60 0,8 3 93 0</inkml:trace>
  <inkml:trace contextRef="#ctx0" brushRef="#br0" timeOffset="74743.28">18724 7477 50 0,'0'-3'388'0,"6"-1"57"0,0 0 37 16,8 4-15-16,-1 0-69 0,7 4-101 15,-2 0-70-15,9 3-42 0,-1 3-21 0,6 2-18 16,1 2-30-16,-1 1-20 0,1 4-8 0,-1 2-3 15,-12 1 1-15,7 4 1 0,-8-5 9 0,-6 9 13 16,0-4 8-16,-13-1 0 0,7 1-25 0,-7-4-10 16,-7 0-17-16,7 0-23 0,-7 0-18 15,7-7-21-15,-6 3-28 0,6-7-74 0,-6-5-94 16,6 3-113-16,-7-9-156 0,0 0-170 0,7-9-60 16,0 3 13-16,7-2 60 0,6-3 100 15</inkml:trace>
  <inkml:trace contextRef="#ctx0" brushRef="#br0" timeOffset="75142.7">19734 7689 131 0,'0'0'437'0,"6"4"77"0,0-4 63 16,-12 0-4-16,6 0-79 0,0 4-79 0,6-4-57 0,0 0-38 0,8 0-36 0,5 0-39 0,1 0-46 0,0 0-47 0,-1-4-43 0,1 4-38 16,0 0-25-16,-2-4-21 0,-4 4-10 15,-1 0-15-15,0-3-25 0,0 3-42 0,7 0-61 16,-8 3-68-16,1 1-73 0,-6-4-71 0,6 0-68 16,-7 0-77-16,-6 0-88 0,0 0-30 0,0 0 22 15,0 0 50-15,0 0 76 0</inkml:trace>
  <inkml:trace contextRef="#ctx0" brushRef="#br0" timeOffset="75390.48">19701 7872 183 0,'-7'4'379'0,"7"0"47"0,-7-1-1 0,7 0-47 0,0-3-67 0,7 6-66 0,-7-3-39 16,7 0-14-16,-1-3-4 0,1 4 2 0,-1-4-4 16,1 0-17-16,0 4-24 0,5-4-28 15,2 0-25-15,5-4-29 0,7 4-27 0,6-4-20 16,-5 1-28-16,5 0-42 0,-6-3-58 0,1 0-59 16,-1 2-64-16,-1 0-76 0,1-3-87 0,-6 3-99 15,0-3-33-15,-7 4 14 0,-1-5 39 16,-5 4 68-16</inkml:trace>
  <inkml:trace contextRef="#ctx0" brushRef="#br0" timeOffset="76116.3">20750 7645 302 0,'0'4'378'0,"-7"0"37"15,0-1-47-15,-6 1-71 0,0 0-74 0,0 3-77 16,1-3-57-16,-2 3-37 0,1 0-18 0,0-3-13 16,6 4-11-16,1-1-5 0,-6 0-5 15,12-3 0-15,-8-1 2 0,8 1 0 0,0-1 9 16,0-3 7-16,0 4 7 0,-6-8 3 0,0 4 0 15,6-3 1-15,0-1-7 0,6-3-6 0,-6 0-4 16,6 0-3-16,2-5 0 0,-2 1 2 0,0 4 4 16,7-4 7-16,-6 0 9 0,6 3 12 15,-1-2 11-15,-4 3 13 0,-2-1 11 0,6 5 6 16,-12-4 5-16,14 3-3 0,-14 4-6 0,6-5-11 16,-6 5-15-16,7 0-13 0,-7 0-6 0,6 0 1 15,-6 5 13-15,7-1 24 0,0-2 22 16,-7 6 23-16,6 0 17 0,-6-1 8 0,6 3 2 15,-6 5-4-15,6-4-10 0,2 4-15 0,-2-4-17 16,0 7-23-16,1-3-21 0,-1-1-20 16,1 5-16-16,0-4-8 0,-1-1-7 0,0 1 5 15,2 0-5-15,-2-1-2 0,0 5-2 0,7-9-1 16,-6 5 0-16,-1-5-4 0,1 2-1 0,-1 3 1 16,0-8 3-16,8 4-1 0,-8-3 3 15,0 2 0-15,-6-2 3 0,0-1 1 0,0 0 1 16,0-3-1-16,7 3 4 0,-7-3 14 0,0-4 16 15,0-4 11-15,-7 4 22 0,-5-3-7 16,6-1-10-16,-14 0-13 0,7 4-18 0,-7-3-11 16,0 3-26-16,-6 0 10 0,7-4 8 0,-1 4 14 15,8 0 7-15,-8 4 9 0,13-4 9 0,-6 0 14 16,6 0 1-16,1 3 1 0,0-3 3 16,6 0-4-16,-6 0-1 0,6 0 6 0,0 0 4 15,6-3 3-15,0 3 7 0,0 0 16 0,14 0 13 16,-7 0-1-16,13-4-2 0,0 4-5 0,1-4-14 15,5 1-17-15,7 3-18 0,0-4-16 16,1 4-5-16,-2-4-11 0,1 4-5 16,1-3-7-16,-8 3-3 0,7-4-12 0,-6 4-43 15,-7 0-63-15,0-3-95 0,-7 3-122 0,-5-4-130 0,-8 4-106 16,0-4-104-16,-6 0-106 0,-6 4-55 16,-8 0 45-16,2 0 89 0,-1 4 92 0,13-4 129 15</inkml:trace>
  <inkml:trace contextRef="#ctx0" brushRef="#br0" timeOffset="77861.28">12269 7528 165 0,'0'0'423'0,"0"-4"54"0,0 4 28 0,0-3-52 0,8 3-99 0,-2-4-94 0,0-4-70 0,7 5-41 0,0-4-19 0,0 3-26 0,7-7-29 16,6 4-25-16,0 4-18 0,13-5-11 0,0 0-8 16,0 6-6-16,-7-3-2 0,8 1-2 15,-7 1 8-15,-7 3 18 0,6 3 25 0,-6 6 30 16,-7 1 35-16,1 8 34 0,-7-3 23 0,0 7 11 15,-6 0-2-15,-1 4-15 0,0 2-22 0,8 2-26 16,-1-1-27-16,-7-3-25 0,14 3-23 0,0 0-11 16,5-3-9-16,1 0-9 0,7-4-4 15,-1-4-9-15,2 1 0 0,-2-5-6 0,1 1 0 16,-8-9 4-16,1 6-1 0,0-12 8 16,0 4 1-16,-6-8 16 0,-1 1 16 0,-5-6 14 15,-2 3 22-15,-5-5 28 0,0 0 26 0,6 4 14 16,-7-5 11-16,-6 1 11 0,0 4 2 0,0 4-7 15,0-5-11-15,6 5-21 0,-6 3-27 16,8-4-29-16,4 4-24 0,-6 4-21 0,8 3-17 0,5 4-7 16,1 3 0-16,0 1-3 0,5 7-2 15,1 0-3-15,7 7 2 0,6 1-3 0,-6 3 1 16,6 3 0-16,-13-3 1 0,7 8 5 0,-1-5-1 16,1 2 3-16,-1-6-1 0,-6 1 1 0,0-3-3 15,-7-2-2-15,1-1-2 0,-7-6 1 16,0-3 15-16,0-3 37 0,-13-4 56 0,0 0 59 15,0-4 43-15,-6-3 27 0,-7 0-4 0,-13-4-137 16,0 0-97-16,-13 0 0 0,-1 0 0 0,-5-8 0 16,-7 5-185-16,-7-5-436 0,7 5-270 15,0-1-278-15,6 4-106 0,1 0 22 0,12 0 152 16,13 4 235-16,14 3 258 0</inkml:trace>
  <inkml:trace contextRef="#ctx0" brushRef="#br0" timeOffset="83465.57">14425 8243 228 0,'14'-8'451'0,"-2"-3"60"16,-6 4 59-16,8-4-25 0,-1 4-78 0,-6 0-50 0,6-1-23 0,-7 4-5 0,8-2-9 0,-8 2-16 0,6-1-23 0,2 5-20 0,-8 0-11 0,1 9-2 0,-1-3-6 16,0 6-12-16,2 2-15 0,-8 4-29 0,0 4-39 15,-8 1-42-15,8 2-41 0,0 5-35 0,0-5-33 16,0 4-25-16,8 0-21 0,-2 1-33 0,0-1-67 15,-6 0-115-15,6-7-143 0,-6 4-164 16,14-8-150-16,-8-3-125 0,-6-1-113 0,0-6-70 16,0-2 48-16,0-6 113 0,0 0 130 0,0-3 134 15</inkml:trace>
  <inkml:trace contextRef="#ctx0" brushRef="#br0" timeOffset="83854.31">14491 8353 310 0,'0'-22'464'0,"0"-1"59"0,0 2 45 15,6 3-48-15,1-5-87 0,-1 9-68 0,8-1-47 16,-2 4-32-16,8 0-31 0,-1 0-41 0,7 3-45 16,0 6-42-16,1-2-30 0,5-1-24 15,1 5-21-15,-1 0-17 0,1 0-14 0,-7 5-8 16,0 1-3-16,0 2-2 0,-1 0 0 0,-11-1 7 16,-8 3 13-16,1 2 22 0,-7-1 28 0,-7 0 35 15,1-1 38-15,-8 6 29 0,2-6 16 16,-8 1 1-16,7 0-15 0,1 0-28 0,-2-3-30 15,8-2-30-15,-1 2-20 0,7-4-16 0,7 0-11 16,-1-1-4-16,8 1-4 0,-2-4-5 0,8 4-8 16,-1-4-5-16,1 0-4 0,6 0-9 15,0 0-5-15,-7 0 0 0,1 0-3 0,6 0-3 0,-13 3 0 16,7 0 1-16,-14 5 3 0,1-1 0 16,-14 4 7-16,1 0 2 0,-14 0 6 0,0 8 4 15,-5-5 3-15,-1 0 4 0,-1 6-3 16,1-6-1-16,6 1-5 0,-5-1-2 0,5 5-5 0,0-8-5 15,1 3-4-15,6-6-11 0,7 2-29 16,-7-2-67-16,6-5-102 0,0 1-127 0,7 0-134 16,0-4-120-16,0 0-111 0,0 0-108 0,0 0-56 15,0-4 46-15,14 4 90 0,-1-4 106 16,6 1 128-16</inkml:trace>
  <inkml:trace contextRef="#ctx0" brushRef="#br0" timeOffset="84207.36">15487 8440 134 0,'13'-11'398'0,"0"1"53"0,-6-2 34 0,-1 5-46 0,-6 0-81 0,-6-1-85 0,6 5-59 0,-7-1-41 0,-6 4-26 0,6 0-27 0,-5 4-27 0,4 3-22 16,-4 0-11-16,-1 4 2 0,0 4 2 15,0 0 3-15,-1 2-1 0,8 3 14 0,-6-2-13 0,-2 0-14 16,8 0-9-16,-1 1-9 0,7-1-8 15,0-4-21-15,0 1 0 0,7 1 2 16,-1-10 0-16,8 2 3 0,-8-8-1 0,6 0 2 0,8-8 2 16,-7 2 0-16,13-3 0 0,-6-2 2 15,6-3 13-15,-7-1 23 0,7-3 32 0,-6 0 36 16,-1 3 45-16,1 0 50 0,0 1 36 0,-7-1 27 16,0 3 6-16,-6 2-7 0,-1 6-28 15,-6 1-40-15,6 3-42 0,-6 0-46 0,0 7-35 16,0 3-29-16,0 2-19 0,0 6-11 0,-6 1-13 15,6-1-13-15,-6 4-35 0,-1 0-77 0,7 0-118 16,-7-5-147-16,7 3-142 0,0-2-140 16,0-7-144-16,0 3-102 0,0-6 22 0,7-1 98 15,6-3 115-15,7-4 134 0</inkml:trace>
  <inkml:trace contextRef="#ctx0" brushRef="#br0" timeOffset="84508.06">16002 8454 328 0,'0'-10'437'0,"-14"-1"52"0,8 4 3 0,-7 0-59 0,0 3-88 16,0 0-77-16,0 4-49 0,-6 4-24 15,5 0-14-15,1 3-13 0,0 4-13 0,0-4-12 16,1 3-12-16,4 2-19 0,2 3-23 16,6-4-22-16,6 3-19 0,-6-3-16 0,14 0-11 15,-8 0-7-15,7 0-3 0,7 0-9 0,0 0 3 16,-1 4 0-16,-6-8 0 0,6 3-5 0,1-1 3 15,0-2 5-15,-7 0-6 0,-1 1 0 0,-5-5-1 16,6 1 2-16,-7-1-3 0,-6 1 2 0,0 0 4 16,0-4-9-16,-6 4 4 0,-7-4 1 15,0 0-1-15,-6 3-12 0,5-3-21 0,-5 0-33 16,-1 4-67-16,1-4-78 0,0 3-99 0,-1 1-128 16,0 0-152-16,7-1-54 0,7 1 15 15,-8 0 52-15,22-1 85 0</inkml:trace>
  <inkml:trace contextRef="#ctx0" brushRef="#br0" timeOffset="84808.64">16282 8616 48 0,'19'-6'385'0,"1"-3"60"0,-8 2 40 0,8 0-25 16,0-4-76-16,-1 4-95 0,-5-1-65 15,-2 1-36-15,2 0-12 0,-2-1 3 0,1 1 5 16,-6 0 14-16,-7 3 15 0,0-3 17 0,-7 3 10 15,7 0 10-15,-6 4 1 0,-1-3-11 0,1-1-15 16,0 0-28-16,-8 4-26 0,2 0-32 16,-2 4-27-16,-5 0-17 0,5 3-13 0,2 0 0 15,-2 1 0-15,8 3 0 0,0 0-2 0,6 3-2 16,-7 1-3-16,1 3-4 0,6-2-6 0,0 1-9 16,13 1-8-16,-7 1-13 0,0-1-9 15,8-3-10-15,-2-4-8 0,2 3-24 0,5-3-59 16,1-7-113-16,6 1-162 0,-7-5-184 0,7-5-205 15,0-2-211-15,-6-4-64 0,7 0 47 16,-9 0 127-16,15-4 165 0,-1-3 200 0</inkml:trace>
  <inkml:trace contextRef="#ctx0" brushRef="#br0" timeOffset="85220.79">17870 8543 350 0,'14'-7'436'0,"-1"-1"56"0,0 5-2 0,-6-5-31 0,-7 1-44 0,0 3-38 0,0-3-21 0,-14 3-4 16,8 1-8-16,-14 3-19 0,7 0-27 0,-13 0-26 15,7 3-16-15,-7 1-11 0,0 3-3 16,-1 1-9-16,-5 3-6 0,6 3-13 0,-1 1-20 15,15 3-29-15,-8 0-34 0,7 2-29 0,0 1-30 16,6-3-24-16,7 0-22 0,0 1-32 16,0-1-67-16,0-3-123 0,7-1-159 0,6-2-167 15,6-6-178-15,1 3-212 0,6-9-98 0,1 0 33 16,11-4 114-16,1-1 143 0,7 2 167 0</inkml:trace>
  <inkml:trace contextRef="#ctx0" brushRef="#br0" timeOffset="85603.9">18326 8635 246 0,'7'-11'421'0,"-7"0"52"16,0-1 23-16,0 1-53 0,0 0-79 0,-7 1-73 15,1 2-40-15,-7-3-22 0,0 8-14 0,0-1-17 16,0 0-12-16,-6 8-5 0,-1 0-2 16,0 3 4-16,1 0 3 0,-1 4-5 0,0 0-15 15,8 4-21-15,-1-3-30 0,0 2-30 0,6 0-28 16,1 1-18-16,6-4-14 0,0 3-10 0,0-3-8 15,13-3 1-15,6-1-8 0,-6 0-2 0,1-3-6 16,11-4 2-16,-5 0 0 0,6-4-1 16,0-3 4-16,0 0 3 0,-7-4 2 0,7 0 0 15,1-4 23-15,-7 4 6 0,-8-3 25 16,8 3 39-16,-7-3 46 0,-1 2 48 0,-4 4 17 0,-2 1 37 16,0 0 3-16,-6 3-18 0,7 1-32 15,-7 3-34-15,0 0-22 0,0 7-30 16,0 0-24-16,7 4-16 0,-7-1-11 0,0 6-13 0,6-1-15 15,0 3-16-15,-6 4-10 0,7-4-37 16,-7 4-82-16,0-4-144 0,6 0-180 0,-6-2-173 16,14-6-172-16,-8 1-176 0,7-4-96 0,6-3 49 15,1-4 130-15,7 0 148 0,-2-4 163 0</inkml:trace>
  <inkml:trace contextRef="#ctx0" brushRef="#br0" timeOffset="85875.4">19010 8557 232 0,'-6'-10'460'0,"-7"2"75"0,0 1 64 0,-14 0-23 0,9 3-65 16,-9 0-49-16,7 4-27 0,8 0-1 0,-8 4 5 15,1 0-5-15,-1 3-24 0,0 0-39 0,8 1-45 16,5-1-53-16,0 4-61 0,7-4-59 16,0 8-48-16,7-4-33 0,6 1-22 0,-1-2-15 15,2 1-12-15,6 0-6 0,-1 0-7 0,7 0-5 16,0 3-5-16,-6 1-4 0,-1-4-1 0,1 4-3 15,-1-4 1-15,-5 4-5 0,-2-4 4 16,-12 0-1-16,6-1 4 0,-12 1 3 0,0-4 2 16,-7 5 3-16,0-5 0 0,-6 0-2 0,5 1-4 15,-12-5-27-15,7 5-56 0,-1-5-96 0,0 1-135 16,1-4-152-16,6 0-146 0,6 0-157 16,1-4-163-16,-8 1-19 0,14-1 76 0,0 0 118 15,14 4 134-15,-1-3 172 0</inkml:trace>
  <inkml:trace contextRef="#ctx0" brushRef="#br0" timeOffset="86162.33">19134 8810 39 0,'26'-3'393'0,"0"-5"64"0,0 4 47 0,-7-3-12 16,15 0-71-16,-9 0-91 0,8 0-60 16,-7 0-26-16,0-2-4 0,0 3 1 0,0-6 6 15,-7 5 11-15,1-4 19 0,0 4 32 0,-7-4 34 16,-7-4 30-16,1 4 29 0,-7 0 14 15,-7 4 3-15,-6-4-9 0,1 4-14 0,-2 3-17 16,-6-3-48-16,1 7-331 0,0 0 0 0,0 0 0 16,-1 7 0-16,-7-3 0 0,8 10 0 0,0-3 0 15,5 7 0-15,-5 1 0 0,13 3 0 0,-1 4 0 16,0-4 0-16,7 3 0 0,7 1 0 0,0-1 0 16,-1-3 0-16,13 1 0 0,-5-5 0 0,12-4 0 15,-14 1 0-15,8-8 0 0,-1 1-233 16,8-8-950-16,-8-8-192 0,14 5-26 0,-1-9 87 15,7 5 199-15,14-3 261 0,-1-2 299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6T01:16:00.439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21329 7861 190 0,'0'-10'447'0,"-13"2"65"0,7-3 58 0,-1 4-16 16,1 0-82-16,-1-1-82 0,7 5-62 16,-7-1-51-16,1 0-51 0,6 4-60 15,0 0-53-15,6 4-42 0,1 7-15 0,0 0 3 16,-1 3 11-16,7 5 11 0,7 3 3 0,-8 0 4 16,15 7-8-16,-8 0-8 0,0 4-9 0,1 0-7 0,0-3-11 15,-7 3-7-15,7-4-4 0,-1 0-8 16,0-2-7-16,-6-6-8 0,7 1-3 0,-7-4-1 15,-6 0-2-15,-1-7-5 0,-6 0 1 0,6-3 3 16,-6-4 4-16,0-1-2 0,0-3-8 16,-6 0-24-16,6-3-52 0,-6-5-75 15,-1-2-85-15,-6-2-87 0,0 5-77 0,13-4-77 0,-7-1-78 16,1 2-76-16,-1-1 7 0,-6 0 43 16,7 0 63-16,6 3 90 0</inkml:trace>
  <inkml:trace contextRef="#ctx0" brushRef="#br0" timeOffset="1467.5">21505 7814 255 0,'0'-4'393'0,"0"4"51"0,-7-3-6 0,7 3-58 0,-6 0-63 0,6 0-66 0,-6 0-56 0,6 0-42 0,-8 3-30 0,2 1-27 0,0 0-26 0,-1-1-22 0,7 4-5 16,-6 4 2-16,6 1 7 0,-7-2 12 0,7 5 15 16,-6 1 15-16,6 1 9 0,0 1 12 15,0 4 12-15,0 4 5 0,0 0 13 0,6-1 1 16,1 5 1-16,-1-1-2 0,1-3-6 0,13 3-12 15,-8-4-29-15,1 2-12 0,7-2-11 16,6-3-6-16,-6-4-3 0,12 0-1 0,1-3 2 16,-1-4-3-16,7 0-7 0,0-7-12 0,7 0-11 15,-1-4-11-15,1-4-4 0,-1-8-7 16,2 2-2-16,-2-5-4 0,-7-7-7 0,-4 0 0 16,-9-4 0-16,1-3-2 0,-12-4 2 0,-1 0 1 15,-13 0 4-15,-13-3-1 0,-1-1 0 0,-12-3-5 16,-13 3 1-16,1 4 2 0,-9 4-3 15,-4 3-3-15,5 8-2 0,-6 0-1 0,6 7-26 16,14 0-53-16,-1 3-63 0,7 8-80 0,0 4-108 16,0 0-113-16,13 3-134 0,-7 4-139 0,8-7-34 15,5 3 31-15,7 4 81 0,13-4 103 0</inkml:trace>
  <inkml:trace contextRef="#ctx0" brushRef="#br0" timeOffset="1889.21">22677 7854 157 0,'7'-7'427'0,"-1"-1"65"0,-6 1 34 0,7 3-49 0,-7 4-88 0,6 0-85 0,0 8-56 0,-6 3-32 0,8 3-8 0,-8 1-3 0,6 7-19 0,0 0-25 0,0 7-25 0,1-3-23 0,0 3-22 16,6 0-22-16,-7 5-22 0,8-5-15 16,-2 0-11-16,2-3-9 0,-2-1-5 0,8 1-3 15,-7-4 2-15,-7-7-3 0,8-1 1 16,-2 2 3-16,-5-10 1 0,-7-2 0 0,7 0 3 16,-1-8 0-16,-6-3-3 0,0-1-1 0,-6-6 7 15,-1-4 7-15,0-1 9 0,1-2 13 0,-14-1 11 16,8-5 13-16,-15 2 5 0,15-4 4 15,-8-1 7-15,0 4 13 0,7-3 9 0,7 4 1 16,-8 3-5-16,8 4-10 0,0 3-15 0,0 0-25 16,6 1-17-16,6-1-18 15,6 7-9-15,8 1-6 0,-1 0-7 0,15 7-12 0,-2-4-38 16,1 4-60-16,-1 4-83 0,7-1-96 0,-13 1-100 16,7-4-97-16,-1 4-99 0,1-8-116 15,-7 0-15-15,0 1 44 0,0-1 74 0,-7 1 95 0</inkml:trace>
  <inkml:trace contextRef="#ctx0" brushRef="#br0" timeOffset="2278.3">23361 7678 168 0,'7'-7'448'0,"-1"3"73"16,-6-3 56-16,0 3-26 0,6 4-87 16,1-3-103-16,0 6-58 0,-1-3-30 0,1 8-15 15,5 3-12-15,-5 0-6 0,6 7 0 16,1 0-15-16,-8 5-27 0,7 2-25 0,0 1-27 15,0 3-28-15,-7 4-27 0,8 1-21 0,-2-6-12 16,-5 5-13-16,6-4-14 0,0-3-6 0,0-1-9 16,0-2-7-16,0-5-4 0,-6 0-5 0,-1-3 0 15,0-4 2-15,1-4 16 0,-1-3 10 16,1-4 7-16,-7-4-1 0,-7 1 1 0,1-5-2 16,-1-3-16-16,1-3-8 0,-7 2-5 0,-13-2-1 15,6 0 1-15,-12 3 5 0,6-1 7 0,-7 5-13 16,-6 0 22-16,7 3 15 0,-1 4 4 0,7 4-2 15,0 3-6-15,12 0 15 0,2 5-20 16,6 2-9-16,-1 1-8 0,7 3 1 0,0-3-2 16,13-1 0-16,-1 1-2 0,8-1-3 0,0 1-1 15,6 1-6-15,7-6 0 0,-8-2-20 16,9 2-47-16,-2-6-89 0,-7-1-119 0,2 1-125 16,5-8-122-16,-12 4-117 0,6-3-109 0,-13-1-73 15,7-3 31-15,-8 4 83 0,2-1 96 16,5 0 123-16</inkml:trace>
  <inkml:trace contextRef="#ctx0" brushRef="#br0" timeOffset="2550.81">23973 8206 232 0,'13'0'443'0,"0"-7"49"0,7 0 41 0,-8-1-58 16,2-2-103-16,-1-2-90 0,0 1-60 0,0-4-35 15,-7 4-27-15,0-7-33 0,2 3-34 0,-2 0-23 16,0-3-13-16,-6 4 1 0,0-5 3 15,-6 5 5-15,-8-1 11 0,2 0 19 0,-8 4 13 16,-5 4 10-16,5 3 8 0,-13 4 13 0,1 0 11 16,-1 8 12-16,7-1 10 0,6 4 1 15,1 4-3-15,6 3-4 0,6 5-6 0,1-2-22 16,6 1-26-16,6 4-22 0,1-5-20 0,6 5-21 16,6-4-19-16,1 0-17 0,6-3-7 0,1-1-36 15,-2-4-61-15,7 2-96 0,2-10-126 16,-2 2-123-16,1-8-129 0,-8 0-130 0,1-4-128 0,0-3-3 15,-6-1 69-15,7 1 98 0,5-4 115 16</inkml:trace>
  <inkml:trace contextRef="#ctx0" brushRef="#br0" timeOffset="3161.46">25009 7982 10 0,'6'-3'360'0,"8"-1"52"0,-2 0 35 0,2 1-18 0,5-1-81 0,7 0-100 0,0 1-71 0,7-1-44 0,5 0-30 0,1 4-28 0,7-3-26 0,7-1-20 0,-8-3-14 0,1 3-5 0,-1 0-5 0,1 1-2 0,-7-1-2 15,-7 1 0-15,1-1 0 0,-7 0-1 0,-7-3 6 16,1 3-7-16,-7 4-6 0,-6-6-4 15,-7 0-6-15,-7 3-2 0,-6 0-7 0,-13-1 5 16,0 0 5-16,-7 4 5 0,-6-3 7 0,-6 3 5 16,-1-4 11-16,7 4 9 0,-7 0 13 0,14 0 8 15,-1 4 12-15,7-4 14 0,1 0 22 16,5 3 23-16,0-3 30 0,7 0 38 0,0 4 37 16,6-4 30-16,1 0 13 0,0 0 9 15,6 0 12-15,-6 4 21 0,6-1 39 0,-8 6 13 0,8 1 16 16,-6 8 11-16,6-3-9 0,0 7-28 15,0 0-57-15,0 0-38 0,6 7-41 16,-6 0-42-16,8 1-128 0,-2-1-39 0,-6 0 0 0,6 4 0 16,7-4 0-16,-6 5 0 0,12-8 0 0,-5-1 0 15,-2 1-152-15,2-8-241 0,-2 0-167 16,8-3-148-16,-7-4-107 0,-7-4-84 0,8-3-84 16,-2-8 19-16,-5 0 103 0,-1-3 129 15,1 0 133-15,0-5 154 0</inkml:trace>
  <inkml:trace contextRef="#ctx0" brushRef="#br0" timeOffset="3566.25">25335 8188 285 0,'12'-12'439'15,"1"1"52"-15,1 4 34 0,5-4-64 0,0 0-109 16,1 0-90-16,-1 4-65 0,-5-4-45 0,5 4-44 16,1-1-40-16,6 1-30 0,-6-1-15 0,5 5-10 15,1-1-6-15,-6 1-3 0,6 3-1 0,-7 3-1 16,1 1 3-16,-7-1 3 0,0 5 7 15,0 3 13-15,-6 0 19 0,-7 4 23 16,0-1 22-16,-7 1 17 0,7 4 10 0,-6-1-2 0,-1 0-4 16,7 3-17-16,0-2-20 0,7-1-18 15,-1-3-16-15,7 0-11 0,-6-5-14 0,13 2-8 16,-8-4-4-16,8-6 1 0,-1 3-3 0,1-10 1 16,0 3-1-16,5-6 0 0,1-4 0 15,-6 2-3-15,-1-5 3 0,1-3 0 0,-6 0-1 16,4-1 14-16,-11 1 24 0,0-4 28 0,-1 3 31 15,1 1 40-15,-1 0 43 0,-6 0 26 16,0 3 8-16,-6 0-7 0,-1 8-24 0,7 0-35 16,0-1-42-16,0 8-36 0,0 0-30 0,0 4-19 15,7 3-10-15,-1 4-5 0,-6 4-1 0,6 0-5 16,-6 3-2-16,8 0-4 0,-8 0 0 0,6 1-22 16,-6 3-49-16,6-4-71 0,0 1-92 15,2-5-95-15,-8 1-89 0,0-4-62 0,6 0-31 16,-6-4-13-16,6 0 0 0,7-3-4 0,1-4-7 15,-8 0 6-15,7-4 40 0,0-3 64 16,-7 0 80-16</inkml:trace>
  <inkml:trace contextRef="#ctx0" brushRef="#br0" timeOffset="3908.46">26175 8206 230 0,'-7'-14'395'0,"0"-2"60"0,7 5 4 0,-6-3-16 16,12 3-36-16,-6 3-49 0,0 1-32 0,0 0-25 16,0 3-28-16,0 4-27 0,0 0-22 15,7 4-28-15,0 3-28 0,-7 0-16 0,12 4-7 16,-4 4-17-16,-2 1-22 0,6 2-22 15,-12-4-15-15,0 7-14 0,7-2-12 0,0 4-12 0,-1-5-10 16,7-1-6-16,-7-5-6 0,2 3-5 16,-2-8 0-16,-6 0 1 0,6 1 13 0,-6-5 9 15,6-3 5-15,-6-3 5 0,8-1 6 0,-8-7-14 16,0-1 2-16,0-2 3 0,6-4 40 0,0 3-16 16,1-7-6-16,-1 0 18 0,1 0-8 15,6 1 3-15,-1-1-30 0,-4-1 23 0,4 5 14 16,1 0 11-16,-6 3 9 0,6 0-4 0,-7 8-6 15,0 0-7-15,2 3-11 0,4 4-13 16,-5 4-10-16,0 3-3 0,6 0-5 0,-7 8-9 16,0 0-1-16,1 3 0 0,-7 0-6 0,7 5-10 15,-7-5-17-15,6 3-37 0,0 2-73 16,-6-5-84-16,7 1-102 0,0-5-100 0,-1 0-84 16,7-3-47-16,0 1-10 0,-6-6-1 0,13-1 8 15,-8-5 6-15,8 0-9 0,-1-7 2 0,-5-1 34 16,5-4 59-16,-6 2 77 0</inkml:trace>
  <inkml:trace contextRef="#ctx0" brushRef="#br0" timeOffset="4110.1">26761 8154 238 0,'12'-18'417'0,"-4"0"74"0,-8 3 33 0,-8 4 7 15,2 0-12-15,0 4-21 0,-14 0-3 0,7-1-1 16,0 5 2-16,0 3-13 0,-7 3-28 16,1 5-38-16,6 2-49 0,-6 2-46 0,5 6-58 15,8-3-59-15,-7 3-61 0,6 4-47 0,1 0-33 16,6 0-26-16,0 4-16 0,0-5-14 15,6 1-29-15,7 0-65 0,0-3-91 0,1-1-103 16,-2-3-121-16,8-1-114 0,-1-3-87 0,1-3-36 16,0-5-3-16,-1-3 6 0,7 0 25 0,-6-7 24 15,-1 3 32-15,-6-7 35 0,6 1 54 16,1-1 73-16,0-5 92 0</inkml:trace>
  <inkml:trace contextRef="#ctx0" brushRef="#br0" timeOffset="4470.54">26917 8264 58 0,'6'-21'233'0,"-6"2"85"15,7-3 48-15,-7 0 14 16,-7 0-7-16,7 0-16 0,-6 4-12 15,0 0-6-15,-1 3 7 0,0 4 25 0,1 4 23 0,6-1-2 16,0-2-40-16,0 6-56 0,0 1-58 0,0 6-69 0,0 1-63 16,0 6-46-16,6 1-22 0,8 4-13 15,-2 3-8-15,-5 1-5 0,6 2-3 0,0 6-8 16,-7-2-1-16,8-3-1 0,-8 4-5 0,0 0-9 16,2-1-19-16,-8-3-20 0,6-4-21 0,-6 1-14 15,0-9-7-15,0 5 4 0,0-8 20 16,0 1 23-16,-6-5 21 0,6-3 15 0,-8-3 7 15,2-5 6-15,6 1 4 0,-6-8 10 0,6 1 12 16,0-1 8-16,0-3 19 0,6-4 11 0,-6 0 11 16,14 0 0-16,-8-1-3 0,0 2-5 0,7-1-12 15,7 3-3-15,-8 1-15 0,8 3-9 16,0 5-8-16,-1-1-6 0,1 3-2 0,0 5-11 16,-1 3 0-16,7 0 1 0,-6 3 10 0,-1 5 8 15,-6 3 5-15,6-1 3 0,-5 5 4 0,-8 3 0 16,7 1-5-16,-6 3-9 0,-1-1-3 15,-6 2-4-15,0 2-6 0,-6-6-33 0,6 3-63 16,-7-4-91-16,7-3-112 0,0-1-107 0,0-3-113 16,0-7-99-16,0 0-98 0,0-4-29 15,0-4 43-15,7-3 76 0,6-5 95 0,7 2 119 16</inkml:trace>
  <inkml:trace contextRef="#ctx0" brushRef="#br0" timeOffset="4626.46">27432 8042 105 0,'-8'-20'430'0,"2"2"74"0,-6 4 62 16,-2-1-5-16,8 8-79 0,-1-1-108 0,1 1-88 0,0 3-69 0,-2 4-59 0,2 4-61 0,6 3-80 0,-6 1-87 0,6-1-89 15,-6 4-104-15,6 0-135 0,-7 0-149 16,7 3-49-16,7 2 15 0,-7-2 51 0,12 1 86 16</inkml:trace>
  <inkml:trace contextRef="#ctx0" brushRef="#br0" timeOffset="4921.96">27763 8125 50 0,'0'-7'410'15,"0"-4"78"-15,-12 4 69 0,5-1 23 0,1 1-43 0,-14 7-72 16,7 0-48-16,-6 4-20 0,-8 3-8 0,7 4-19 16,2 7-34-16,4-3-37 0,-5 7-42 0,5 0-48 15,2 0-54-15,5 4-52 0,1-5-38 16,6 5-23-16,6-4-18 0,1 1-11 0,13-5-7 15,-8-1-3-15,8-2-2 0,-1-7-5 0,1-1 2 16,6-3 0-16,0-4 2 0,0-8 2 0,-6 1-1 16,6-8 0-16,-6 1 0 0,-8-4 1 15,1-5-2-15,-6 2 1 0,-7-2 0 0,0-2 0 16,0 3 0-16,-7 0 1 0,1 1-1 16,-1 1-2-16,-5 2-4 0,-2 7-18 0,8 0-46 15,-1 4-62-15,0 7-84 0,1 0-102 0,0 4-113 16,-1 3-109-16,7 0-115 0,0 4-120 0,7 4-11 15,-1-4 54-15,7 3 89 0,0-2 113 0</inkml:trace>
  <inkml:trace contextRef="#ctx0" brushRef="#br0" timeOffset="5293.98">28103 8125 325 0,'6'-14'483'0,"-6"-1"74"0,0 8 58 15,-6-1-38-15,6 1-108 0,0 3-100 16,0 4-69-16,6 4-50 0,-6 3-57 15,6 4-57-15,1 4-38 0,6 0-21 0,0 6-17 0,-7 1-24 16,8-3-14-16,-8 3-8 0,7 4-5 0,0-5-1 16,-6 1-4-16,-1 0 0 0,0-3 0 15,2-1-3-15,-8-7 5 0,0 0 22 0,0-8 22 16,0 1 15-16,0 0 13 0,-8-8 6 0,-4-3 4 16,5 0-16-16,-6-4-16 0,0-7-4 15,-7-1 7-15,1 1 28 0,6-4 25 0,6 0 20 16,7 0 27-16,0 4 21 0,7-5 10 0,-1 5-3 15,1 0-15-15,12 3-17 0,1 1-27 0,6-1-29 16,1 8-32-16,5-1-29 0,1 4-18 0,-1 4-8 16,1 4-6-16,-1 7 0 0,1 0-3 15,-15 8 0-15,9-1 1 0,-7 4-2 0,-8 4-1 16,2-1-1-16,-2 1-7 0,-5 4-48 16,0-5-103-16,-7 5-141 0,6-9-177 0,-6 1-204 0,0 0-260 15,-6-7-92-15,-1 0 28 0,0-5 102 16,7 1 155-16,-6-7 194 0</inkml:trace>
  <inkml:trace contextRef="#ctx0" brushRef="#br0" timeOffset="6174.02">21478 8931 172 0,'-6'-4'380'0,"0"4"53"0,-1-3 7 0,1 3-49 0,-1-4-66 0,1 4-72 0,-1-3-47 0,1 3-23 15,6 0-11-15,-6 0-4 0,6-4-7 16,6 4-14-16,-6 0-13 0,13-3-7 0,0 3 6 16,6-4 20-16,14 0 38 0,-1 4 47 0,8 0 51 15,-1-4 55-15,13 4 55 0,6-4 42 16,14 4 34-16,6-2 19 0,7 2 16 0,18 0 2 15,15-4-192-15,6-1-320 0,19 2 0 0,7-1 0 16,6 0 0-16,7 1 0 0,7-1 0 0,5-3 0 16,7 3 0-16,7 1 0 0,1-5 0 0,11 5 0 15,8-5 0-15,6 5 0 0,0-5 0 16,12 1 0-16,-6 0 0 0,2 3 0 0,-2-4 0 16,-6 1 0-16,-6 0 0 0,-2 0 0 0,-4 0 0 15,-15 0 0-15,-5-2 0 0,-7 6 0 0,-14 3 0 16,-5 0 0-16,-7 0 0 0,-7-3 0 15,-6 0 0-15,-7 3 0 0,-7-9 0 0,-5 9 0 16,-1-7 0-16,1 3 0 0,-15 1 0 16,1-5 0-16,-5 5 0 0,-2-5 0 0,-6 5 0 0,-7-5 0 15,-5 1 0-15,-8 0 0 0,2-1 0 16,-15 1 0-16,-13 0 0 0,-6-1 0 0,-6 1 0 16,-13 0 0-16,0 0 0 0,-8-4 0 0,-6 2 0 15,-6 3 0-15,0-2 0 0,-12 1 0 0,-14 0 0 16,-1 0-386-16,-5 3-1022 0,-7-4-84 0,-13 5 40 15,-1-4 153-15,-4 3 253 0,4-3 307 16</inkml:trace>
  <inkml:trace contextRef="#ctx0" brushRef="#br0" timeOffset="8256.2">19636 9983 244 0,'-7'3'373'0,"7"1"43"0,0-4-17 0,0 0-40 0,0 0-50 0,0-4-57 0,0 1-48 0,0 3-29 0,0-8-15 16,0 5-13-16,0-5-10 0,0 1-16 0,0 3-14 16,0-3-13-16,0 0-6 0,7-1-2 0,-7 1-2 15,6 4 6-15,-6-5 10 0,0 5 12 16,0-1 15-16,0 0 14 0,0 1 18 0,7-2 11 15,-7 5 3-15,6 0-2 0,0 0-1 0,-18 0-10 16,12 0-16-16,-7 0-27 0,7 5-22 0,-6-5-21 16,6 0-17-16,0 3 7 0,-7 1 16 0,7 0 23 15,-13 3 13-15,7 0 6 0,-8 0-1 16,-5 4-19-16,6 4-31 0,-6-4-25 0,-1 4-16 16,0-1-10-16,7-3-7 0,1 4-5 0,-2-4-3 15,8-5-4-15,0 6 2 0,-2-4 0 16,2-5-2-16,6 1-1 0,0 0 3 0,0-4 3 15,0 0-4-15,0-4 3 0,6-3 1 0,-6-1-1 16,8-4 1-16,-2-2-3 0,0-4-1 0,1 4 1 16,0-5 8-16,-7 1 19 0,0 0 19 15,-7 0 24-15,0-1 19 0,7 1 20 0,-6 7 10 16,6-4 1-16,0 4-5 0,0 4-12 0,0-1-20 16,0 1-19-16,0 7-20 0,6 0-19 15,-6 0-26-15,7 7-3 0,0 4-2 0,-1 1-1 0,7 2 3 16,-7 1 5-16,8 3 7 0,-2 1-2 15,2-1-3-15,-2 0 1 0,1-3-5 0,1 3-3 16,-2 0-6-16,-4-3-19 0,-8-1-24 16,6-2-24-16,-6-1-21 0,6-4-20 0,-6 0-13 0,-6-3-4 15,0 0 9-15,-8-4 18 0,1 0 16 16,-7 0 19-16,-6-4 19 0,0-3 17 0,7-1 16 16,-7 1 10-16,6-3 6 0,1-2 6 15,6 1 6-15,0 0 11 0,-1 0 18 0,8 4 16 16,0-4 15-16,6 3 15 0,0 1 5 0,0 3-4 15,0 1-14-15,12-5-16 0,2 5-11 0,5 3-16 16,1-4-11-16,6 0-8 0,0 4-4 0,7 0-4 16,-1 0-26-16,1 0-47 15,-1 0-109-15,1 4-158 0,-1-4-184 0,1 0-174 0,-1-4-176 16,-6 4-151-16,1-3 4 0,5-5 105 16,-6 8 155-16,7-7 159 0</inkml:trace>
  <inkml:trace contextRef="#ctx0" brushRef="#br0" timeOffset="8674.99">20222 9825 324 0,'13'0'473'0,"-1"-4"59"0,2 1 32 0,-1-1-49 0,0 1-84 0,0-1-64 0,0 0-43 0,6 1-28 0,8-2-27 0,-8 2-43 0,8 0-38 16,5-1-57-16,-7 4-43 0,2-4-31 0,5 1-18 15,-6-1-14-15,0 4-29 0,7-4-18 0,-7 4-11 16,-6-3-28-16,-7 3-51 0,-7-4-68 16,0 4-66-16,-6 0-42 0,0-3-45 0,-6 3-27 15,0-4-12-15,-7 0 0 0,-1 4 5 0,2 0 16 16,-8 0 30-16,0 0 54 0,-5 0 77 0,-1 4 106 16,-1-4 129-16,8 4 107 0,-8-4 78 15,2 0 41-15,-1 0 16 0,6 0-1 0,0 0-18 16,8-4-5-16,-8 4 8 0,7-4 21 0,0 4 23 15,6-4 12-15,-6 4-2 0,7-4-23 0,0 4-36 16,-1 0-47-16,0 4-39 0,7 0-25 16,0 4-20-16,0 6-14 0,0 1-7 0,7 3-1 15,-7 7-9-15,7 1-22 0,-1 0-26 0,7 7-15 16,-7 0-14-16,8 0-10 0,-2 3-10 16,2 1-4-16,5-4-14 0,-6 3-38 0,6-3-66 15,1-3-97-15,0-5-107 0,-1 1-106 0,1-4-88 16,-7-7-70-16,0-1-61 0,-7-6-66 15,1-1 21-15,-7-4 62 0,-13-3 76 0,7-3 92 0</inkml:trace>
  <inkml:trace contextRef="#ctx0" brushRef="#br0" timeOffset="8885.41">20365 10155 231 0,'0'-11'458'16,"0"0"71"-16,0 0 60 0,0 4-14 0,0-4-41 15,0 3-26-15,0 1-8 0,0 0-2 0,0-1-21 16,0 5-44-16,0-1-73 0,6 0-90 0,-6 4-82 15,7-3-70-15,0 3-45 0,13-4-35 0,-8 4-21 16,8 0-23-16,-1 0-19 0,7 0-40 16,-6 0-75-16,6 4-95 0,0-4-101 0,0 0-86 15,0 3-80-15,0-3-59 0,0 0-45 0,1-3-49 16,-2 3-18-16,1-4 34 0,0 4 61 16,0-4 80-16,7 1 107 0</inkml:trace>
  <inkml:trace contextRef="#ctx0" brushRef="#br0" timeOffset="9444">21153 9950 213 0,'0'-8'424'0,"0"1"58"0,0 3 28 0,-6-3-38 0,-1 4-54 15,0-1-50-15,7 0-26 0,-12 1-19 0,5 3-20 16,-6 0-30-16,-6 0-47 0,-1 3-45 16,0 5-36-16,-6-1-20 0,1 7-10 0,-1-3-9 15,-1 8-5-15,7-1-21 0,2-3-18 0,4 3-16 16,1-1-10-16,13-1-14 0,0-1-10 0,7-1-2 15,-1-3 0-15,14 0-3 0,-8-3-5 16,15-5 6-16,-7 1 9 0,12-4 6 0,-6-4 12 16,7-3 21-16,-7 0 26 0,-1-4 28 0,1-4 26 15,-6 0 31-15,-1-2 23 0,-5 2 15 0,-8-4 13 16,8 4 0-16,-14-3-8 0,6 3-9 16,-6 1-25-16,0 3-39 0,-6 0-28 0,6 4-28 15,0-1-28-15,0 5-30 0,0-1-12 0,6 4 1 16,0 4-9-16,-6 3-6 0,7 0 1 0,-1 4 1 15,1 4-1-15,6-1-9 0,-7 5-17 16,0-1-29-16,2 0-42 0,-8-3-58 0,6 3-68 16,0-3-74-16,1 0-68 0,0-1-64 15,6-3-54-15,-7 4-36 0,0-4-10 0,1-4 11 16,6-3 25-16,-7-4 31 0,8-4 35 0,-1 0 39 16,-7-3 41-16,14 0 45 0,-14-4 52 0,8 0 59 15,-8 0 73-15,-6-4 83 0,6 1 88 0,-6 0 82 16,0-1 57-16,0-4 34 0,-6 4 16 0,6-3 6 15,-6 3-4-15,-2 1 1 0,8-1 21 16,-6 1 29-16,6 3 30 0,-6 3 17 0,6 0-3 16,-7 4-24-16,7-2-46 0,0 6-43 0,7 0-21 15,-7 6-8-15,6-2-9 0,-6 8-13 16,6-1-5-16,-6 3-13 0,8 1-34 0,-2 3-40 16,7 4-32-16,-7 0-23 0,1 1-15 15,-1-2-14-15,1 1-39 0,-1 0-59 0,8-3-82 0,-2-5-93 16,-5 4-95-16,6-7-80 0,0 0-56 0,-7 1-42 15,8-9-46-15,-2-3-60 0,-5 0-7 16,0-6 36-16,-7-3 58 0,6 2 87 16</inkml:trace>
  <inkml:trace contextRef="#ctx0" brushRef="#br0" timeOffset="9744.7">21857 9894 290 0,'12'-4'439'0,"-5"1"58"0,-7 3 17 0,0 0-47 0,-7 0-66 0,1 3-53 0,-14 1-24 0,8 1-4 0,-15 2 9 0,1 4 13 0,0-4 4 0,0 4-9 0,-7 0-17 0,8 0-30 15,-1 0-40-15,6 0-64 0,0 0-49 0,7-4-45 16,7 1-34-16,0-1-18 0,6 0-13 16,0 0 14-16,6 1 3 0,-6-5 7 15,13 0 3-15,-7 6 8 0,1-6 5 0,0 1-6 16,-1 0-8-16,8-1-7 0,-8 1-7 0,0-4-9 15,7 4-9-15,0-4-8 0,0 3-8 0,7-3-20 16,-8 0-50-16,2 0-92 0,5 4-131 0,1-4-158 16,0-4-150-16,5 1-155 0,-5-1-169 15,6 0-25-15,-6 1 66 0,-1-5 125 0,7 5 137 16,7 0 161-16</inkml:trace>
  <inkml:trace contextRef="#ctx0" brushRef="#br0" timeOffset="10251.23">22111 9906 74 0,'-13'-7'403'0,"-1"-2"69"0,8 3 48 16,-8-2-25-16,8 5-66 0,0-5-85 15,0 8-71-15,-1-3-55 0,7 3-39 0,0 0-33 0,0 0-39 16,0 7-40-16,7 0-23 0,-1 1-12 16,0 7-7-16,8-4-3 0,-8 7-8 0,7 0-3 15,0-3-3-15,-6 7-3 0,5-4-1 0,2 4-1 16,-2-5 2-16,-5 6-1 0,6-4-2 15,0 3 2-15,-7-8-2 0,1 1-2 0,0-1-7 16,-1-3 3-16,0 0 2 0,-6-7-3 16,0 1 0-16,0-2 1 0,0-6 19 0,-6-2-10 0,6 1-5 15,-6-3-1-15,-1-4 1 0,7 0 1 16,-7-4-12-16,7 5 7 0,-6-5 12 0,6 0 16 16,0 1 15-16,6-1 10 0,1-1 5 15,0 7 3-15,5-7-6 0,-4 6-12 0,4-1-15 16,8 0-10-16,-7 3-5 0,7 1-7 15,-1 3-3-15,1 1-6 0,-1 3 3 0,0 0 1 0,1 7 3 16,-1 0 3-16,-12 1 2 0,6 6 2 0,-7 1-1 16,-6-1-2-16,8 6-2 0,-16-3 1 15,8 2-2-15,0 3 2 0,0-4 0 16,14 0-1-16,-8-3 0 0,1-4 0 0,6 1 1 0,6-2-1 16,7 1-1-16,-6-7 0 0,13-4-1 15,-7 0 0-15,-1-7-4 0,9-5 2 0,-9 1-1 16,1-4 3-16,0-3 6 0,-6-4 21 15,-7 4 23-15,-7-8 24 0,-6 4 19 0,-6 1 14 16,-7-2 1-16,-7 1-19 0,0 4-21 0,1 0-22 16,-7 3-22-16,14 4-39 0,-8 0-57 0,0 4-76 15,7 7-80-15,0 0-95 0,0 0-102 0,13 4-114 16,0 3-112-16,0 0-13 0,13 0 33 16,0 4 69-16,6 0 94 0</inkml:trace>
  <inkml:trace contextRef="#ctx0" brushRef="#br0" timeOffset="10657.3">22989 9939 150 0,'0'-11'426'0,"-6"4"66"0,-7-1 42 0,7 1-51 0,-1 3-98 0,7 1-110 0,-7 3-84 0,7 0-58 0,7 0-37 0,0 7-29 0,-1 0-23 0,7 4-16 0,1 4-10 15,4-1-7-15,-4 5-4 0,-1-1-2 0,0 4-4 16,0-3 3-16,-7 2 1 0,0-2 0 15,2-1-4-15,-8 0 0 0,6 0 5 0,-6-3-4 16,0 0-1-16,0-8 5 0,0 0 26 0,0 2 27 16,-6-6 26-16,6-3 18 0,-8-3 15 0,8-2 10 15,-6-6 3-15,6 0-3 0,0 0 4 0,0-7 13 16,6 0 19-16,-6-4 23 0,8 0 19 16,4 2 13-16,-5-1 9 0,0-1 2 0,-1 0-7 15,1 4-14-15,-1 0-27 0,7 3-28 0,-6 1-36 16,5 6-30-16,2 0-27 0,-8 1-26 15,7 4-16-15,7 3-23 0,-8 3-14 0,2 4 9 16,5 1 6-16,-5 3 4 0,-2 4 2 0,2 3 12 16,-8-3 10-16,7 7-11 0,0-4-7 0,-6 4-4 15,-1 1-18-15,0-2-45 0,-6 1-86 16,7-4-107-16,6 0-119 0,-7-3-117 0,1-4-96 16,0 0-69-16,-7-7-57 0,6-1-57 0,-6-3 29 15,7-3 71-15,-7-1 85 0,6-3 103 0</inkml:trace>
  <inkml:trace contextRef="#ctx0" brushRef="#br0" timeOffset="10797.72">23465 9840 336 0,'7'-22'428'0,"-7"7"42"0,6 1-16 16,1 3-72-16,-7 3-95 0,0 1-89 16,6 0-62-16,-6 7-41 0,7-4-29 15,-7 8-28-15,6-4-32 0,-6 4-35 0,6 3-42 0,2 0-63 16,-8 0-102-16,0 1-152 0,-8-2-71 15,2 6-19-15,6-1 13 0,14-4 47 0</inkml:trace>
  <inkml:trace contextRef="#ctx0" brushRef="#br0" timeOffset="11184.81">24090 9890 92 0,'-6'-3'414'0,"0"0"67"0,-1 3 46 0,-6-4-25 16,-14 8-81-16,1-4-83 0,7 6-52 15,-13 3-47-15,-1 2-35 0,7 3-33 0,-6 4-35 0,12-3-38 16,1 7-48-16,5 0-19 0,8-4-10 16,0 3-5-16,6 6-6 0,6-5-2 0,7-4-3 15,-6 0-2-15,12-3-1 0,1 3 2 0,-1-7-2 16,7 1-2-16,-6-9 2 0,0 1 0 15,-2-8 0-15,2 1 13 0,7-9-5 0,-1-2-19 16,-7-1 9-16,1-7 18 0,-8 0 27 0,8 0 22 16,-14 0 49-16,7 1 68 0,1-2 39 0,-8 5 35 15,0 3 19-15,1 1 4 0,-7 6-9 16,0 1-46-16,0 0-49 0,0 7-50 0,0 0-47 16,7 7-48-16,-7 0-27 0,0 4-3 15,6 4-1-15,0 0-3 0,-6 3-23 0,7 4-42 0,0-4-94 16,6 1-114-16,-1-1-119 0,-4 0-116 15,4-3-100-15,2-4-93 0,-8 3-87 0,7-6 16 16,0-5 69-16,0 1 88 0,7-4 109 0</inkml:trace>
  <inkml:trace contextRef="#ctx0" brushRef="#br0" timeOffset="11361.4">24475 9917 367 0,'-6'-18'517'15,"-2"-1"86"-15,2 8 73 0,0 0-26 16,-8 4-80-16,8-1-62 0,6 8-52 0,0 0-48 15,0 8-62-15,0-1-71 0,6 8-67 0,1-1-62 16,0 5-50-16,-1 3-39 0,8 0-27 0,-8 0-22 16,7 3-51-16,0-3-89 0,-7-1-128 15,7 2-140-15,1-4-152 0,-8-5-184 0,0 1-109 16,7-4 2-16,0 0 83 0,-6-4 115 0,-1 4 144 16</inkml:trace>
  <inkml:trace contextRef="#ctx0" brushRef="#br0" timeOffset="11796.38">25035 10052 139 0,'6'4'404'0,"0"-4"61"0,2 4 42 0,-2-4-31 0,0 3-52 0,-6-3-45 16,7 0-12-16,-1 0 1 0,8 0 11 0,4 0-5 16,9-3-25-16,5-1-45 0,1 0-50 0,-1 1-53 15,2-6-51-15,-2 6-37 0,1 0-37 0,-1 0-30 16,-6-2-25-16,7 2-9 0,-8-1-11 16,-5 4-16-16,-14-4-34 0,8 4-55 0,-8 0-71 15,1-3-87-15,-7 3-86 0,0-4-74 0,0 4-59 16,-7 0-51-16,1 0-57 0,-1 0-48 15,0-3 20-15,7 3 51 0,0 0 70 0,0 0 95 16</inkml:trace>
  <inkml:trace contextRef="#ctx0" brushRef="#br0" timeOffset="12507.37">25465 9953 116 0,'6'-3'383'0,"0"-5"63"0,-6 5 40 0,0-1-24 0,0 0-40 0,-6 1-41 0,6-1-18 0,-6 1-13 0,6 3-9 0,-7-4-24 0,7 4-45 15,0 0-60-15,0 0-68 0,0 0-44 0,7 4-36 16,-7-1-26-16,6 4-15 0,0 1-10 0,8-1 6 16,-1 0-6-16,-7 4 0 0,14 0-4 15,-8 0-1-15,2 0 3 0,-1 4-6 0,0-4 1 16,-7 0 0-16,7 4-2 0,-7-4-1 0,-6 3 1 15,8-3 0-15,-8 0 0 0,-8 0 0 16,8 0-1-16,-6-4 0 0,-7 4-2 0,7-3 1 16,-7-1-2-16,6-3 15 0,-5 3-9 0,4-3-28 15,16-4-61-15,-8 3-84 0,6-3-99 0,0 0-117 16,1 0-116-16,-1 0-129 0,1 0-69 16,-1 0 19-16,13-3 64 0,1 3 84 0,13-4 114 15</inkml:trace>
  <inkml:trace contextRef="#ctx0" brushRef="#br0" timeOffset="12856.45">26343 9887 319 0,'0'-7'476'0,"0"0"76"0,0 3 46 0,-6 0-31 0,0 1-67 16,0-1-59-16,-8 4-43 0,8 4-37 0,-7 3-32 15,-1 0-36-15,8 4-40 0,-6 4-41 16,-2 0-39-16,8 3-31 0,6 0-33 0,-7 4-35 0,7 0-30 16,7-4-18-16,-1 1-7 0,0 3-7 15,8-7-3-15,-2 3 1 0,2-7-1 0,5 0 0 16,-5-4 1-16,4-3-1 0,9-1-1 0,-7-6 2 16,-2-1-1-16,2-3 0 0,7-4-2 15,-15-4-4-15,2-3-2 0,-2 3-2 0,-12-6 1 16,0 2-2-16,0 1 0 0,-12-4 0 0,5 3-3 15,0 5-4-15,-5-1-11 0,-1 4-30 16,6 0-59-16,0 3-88 0,1-2-99 0,0 10-98 16,6-4-95-16,0 8-102 0,6-4-115 0,0 6-35 15,1-2 38-15,0 4 69 0,12 0 86 0,1-1 122 16</inkml:trace>
  <inkml:trace contextRef="#ctx0" brushRef="#br0" timeOffset="13207.39">26735 9865 30 0,'-7'-10'403'0,"1"2"84"0,-1-3 63 0,0 7 11 16,7-3-69-16,-6 3-100 0,6 4-77 0,0 0-53 15,0 4-37-15,0 3-31 0,0 1-30 0,6 7-26 16,1-1-27-16,6 4-28 0,-6 5-35 16,-1-2-16-16,1 1-13 0,6 0-7 0,-7 4-3 15,8-4-4-15,-2 1 9 0,1-2-5 0,-6-3-4 16,-1 1-3-16,1-5 0 0,-1-3 5 15,0-4 16-15,-6-3 33 0,0 3 28 0,0-7 26 16,-6 0 19-16,0-7 16 0,-1 0 4 0,1-4-5 16,-1 0 1-16,1-4 3 0,-1-3 8 0,7 0 9 15,-6-2 5-15,6-1 2 0,0-1-10 0,0 0-13 16,0 4-19-16,0 0-25 0,13 0-28 0,-7-1-26 16,1 7-23-16,6 2-16 0,-1-5-8 15,8 8-8-15,0 0-18 0,-7 3-43 16,13 4-68-16,-6 0-98 0,5 0-122 0,-5 0-117 0,12 4-96 15,-5 0-66-15,5-1-49 0,-6 1-43 16,1-1-20-16,-8 1 45 0,-6-4 73 0,0 0 86 16,7 0 109-16</inkml:trace>
  <inkml:trace contextRef="#ctx0" brushRef="#br0" timeOffset="13550.46">27288 9792 36 0,'6'-7'408'0,"1"-4"86"0,-7 4 76 0,0 0 31 16,0-1-35-16,-7 4-63 0,7 0-53 0,-6 0-44 15,6 4-22-15,6 4-22 0,1 0-28 0,0 8-41 16,-1-2-36-16,1 5-31 0,-1 0-49 0,8 3-49 16,-8 0-48-16,6 4-30 0,2 0-21 0,-1-3-10 15,0 3-6-15,6-4-8 0,-13 0-36 16,8-3 12-16,-1-1 8 0,-6-3 1 0,-1 0 6 16,-6-7 4-16,7 3 39 0,-7-7-16 0,-7 4-6 15,1-8-2-15,-1 4-1 0,-6-7-6 0,-1 3-4 16,-4-3 0-16,-2 0 1 0,1 3-2 15,5-3-1-15,-5-1 18 0,-1 5 17 16,7-1 16-16,-6 4 14 0,-1 0 11 0,1 4 13 0,5-1 15 16,2 5 19-16,-8-1 13 0,7 0 6 0,0 4 2 15,6 0-12-15,1 1-27 0,6-3-31 16,0 3-28-16,0-4-19 0,6 3-12 0,14-4-7 16,-7 4-5-16,7-7-18 0,6-1-37 0,-1 1-77 15,1-4-123-15,1 0-151 0,5-4-159 16,7 1-133-16,1-8-110 0,-8 3-83 0,-6 1-56 15,0 0 57-15,0-1 113 0,-6 2 117 0,6-3 133 16</inkml:trace>
  <inkml:trace contextRef="#ctx0" brushRef="#br0" timeOffset="13861.13">27789 10040 132 0,'14'0'407'0,"-1"-3"55"0,-7-3 41 16,7 1-42-16,0-2-70 0,-7 3-71 15,8 1-47-15,-1-4-28 0,0-1-20 0,6 1-20 16,-5-4-31-16,-2 0-32 0,2 0-26 0,-8-4-14 16,0 4-2-16,1-3 1 0,-7 3 7 15,6-1 4-15,-12 2 10 0,6 2 22 0,-13 1 13 16,-7 0 10-16,8 3 4 0,-15 4 6 0,8 4 9 16,-8 3 5-16,2 4 4 0,5-1 7 15,-6 6 7-15,6 2 0 0,1 0-18 0,13 4-29 0,-1 0-31 16,7 0-34-16,0 1-33 0,13-2-23 15,0 1-18-15,7-3-9 0,6-1-9 0,0-4-18 16,-1 1-38-16,9-4-70 0,-9 0-103 0,1-7-122 16,7-4-138-16,-1 0-114 0,8-8-89 0,-7 1-75 15,-1-4-75-15,-6 0 1 0,0 0 77 16,-7-3 93-16,1 3 108 0,-7-4 135 0</inkml:trace>
  <inkml:trace contextRef="#ctx0" brushRef="#br0" timeOffset="14908.81">29170 9700 93 0,'14'0'335'0,"-2"-3"62"0,-5 3 8 0,-1-4-27 0,-6 4-41 0,0 0-46 0,0 0-44 0,0 0-36 0,-6 0-26 0,-7 0-17 15,0 0-13-15,6 4-16 0,-5-1-21 0,-2 2-14 16,-5-2-12-16,6 4-14 0,-6 0-18 0,-1 4-17 16,0 0-15-16,7-3-9 0,-7 3-9 0,8 0-4 15,5 4-6-15,-6-9 0 0,6 6-1 0,1-5-3 16,6 4 1-16,0-4 1 0,0 1 1 16,0-5-1-16,6-3 1 0,1 0-1 0,6 0 2 15,0-3-2-15,1-5 3 0,-2 1 1 0,1-4 1 16,7 0 4-16,-8 0 4 0,2 0 17 15,5-3 24-15,-12-1 28 0,6 0 37 0,-7 0 35 16,1 4 30-16,0 0 27 0,-7 1 16 0,6 2 4 16,-6 5-13-16,6-1-29 0,-6 4-29 0,0 0-37 15,0 0-38-15,0 0-32 0,7 7-25 16,-7 1-8-16,7 2-8 0,-1 1-32 0,0 4 11 0,7 3 5 16,1 1 4-16,-8 3 1 0,8 0 1 15,-8 3 30-15,6 1-13 0,2 0-8 0,-8 0 1 16,7-1-7-16,1 1-3 0,-8-4-1 0,6 0-5 15,-5-1-2-15,6-1-9 0,-19-6 5 16,-1 0-11-16,7 1-13 0,0-4-8 0,20-4-3 16,-14 1 1-16,8-1-4 0,-8-4 15 0,0 1 11 15,-6-4 10-15,0 0 8 0,0-4 6 16,-12 1-2-16,5 3-1 0,0-4 3 0,1 1 0 16,-7-1-2-16,-1 0 2 0,2 1 1 0,-2-1 4 15,-5 0-2-15,6 4-1 0,0-3-2 0,1 3 1 16,4 0-1-16,-4 0-2 0,-2 0 0 15,8 0 0-15,-1 0 3 0,1 0-3 0,-7 0-2 16,13 0 2-16,-7 0-1 0,7 3 3 0,7-3 1 16,6 0 2-16,-7 0 6 0,7 0 0 15,7 0 0-15,0 0-5 0,6 0-2 0,-1 0-3 0,1 0-5 16,7-3-2-16,-7 3-4 0,7 0-28 16,-7-4-59-16,6 0-79 0,1 1-89 0,-1-1-96 15,-5-3-94-15,-1 3-103 0,-6 0-127 0,-8-3-35 16,1 0 30-16,-6-2 64 0,0 6 82 15,-1 0 124-15</inkml:trace>
  <inkml:trace contextRef="#ctx0" brushRef="#br1" timeOffset="22398.62">20417 10946 129 0,'-6'0'255'0,"6"0"34"0,-6 0 12 0,6 0-5 0,-8 0-18 0,-4 0-26 0,12 0-30 0,-7 0-38 0,7 3-22 16,-7-3-17-16,7 0-13 0,-6 5-15 0,6-5-18 15,-6 0-18-15,6 3-19 0,-7-3-11 0,7 0-4 16,0 4 6-16,0-1 11 0,0-3 29 0,7 8 30 16,-7-8 33-16,6 7 38 0,-6-3 40 15,0-4 43-15,6 3 27 0,-6 2 24 0,7-5 11 16,0 3 7-16,-7 0-6 0,0 1-21 0,6 0-34 16,0-1-41-16,8-3-38 0,-8 0-39 15,7 0-35-15,0 0-31 0,0-3-24 0,1-1-18 16,5 0-14-16,-6 1-13 0,6-5-9 0,-12 1-7 15,6 0-3-15,-7-4-4 0,1 4-1 0,-7-4-3 16,-7-4-3-16,1 1 0 0,0-1-2 16,-8 0 1-16,1-4 0 0,-6 5 0 0,0-4-1 15,5-1-1-15,-5 5 7 0,-1-5 13 0,8 1 22 16,-8 4 28-16,6-2 31 0,2 6 30 16,-8 2-4-16,13 5-126 0,-5-1 0 0,-2 4 0 15,8 0 0-15,-7 4 0 0,0 3 0 0,0 7 0 16,-1 5 0-16,-5 3 0 0,13 4 0 0,-1 7 0 15,1-1 0-15,6 5 0 0,6 4 0 0,1 2 0 16,-1 5 0-16,1 3 0 0,5 5 0 16,2-5 0-16,-1 4 0 0,6-1 0 0,1 2 0 15,-1-2 0-15,1-3 0 0,-1-3 0 0,1 0 0 16,-6-8 0-16,-8-3 0 0,-6 0-596 0,6-12-262 16,1-3-111-16,6-4-88 0,-7-7-52 0,-6-3 75 15,0-4 137-15,0-4 158 0,7-4 168 16</inkml:trace>
  <inkml:trace contextRef="#ctx0" brushRef="#br1" timeOffset="22623.26">20235 11375 318 0,'6'-7'512'0,"0"3"66"0,2 0 43 0,-2 1-61 0,0-1-113 0,14 4-92 0,-7-4-63 0,7 1-53 0,-1-1-36 0,7 0-42 16,0 1-47-16,0-1-44 0,7 4-41 0,-1-5-13 0,-6 2-8 16,7 3-8-16,-7-3-34 15,0 3-57-15,-7-4-77 0,1 4-93 0,-7-4-113 0,0 4-144 16,-6 0-114-16,-1-3-23 0,-6 3 38 0,0-4 69 16,14 4 103-16</inkml:trace>
  <inkml:trace contextRef="#ctx0" brushRef="#br1" timeOffset="22875.83">21030 11188 273 0,'-7'-8'455'0,"7"1"65"0,-13 3 32 0,6 1-42 16,7-1-71-16,-6 4-68 0,6 0-52 15,-6 0-38-15,-2 4-26 0,2 3-23 0,0 0-21 16,0 1-12-16,-1 3-2 0,0 0-3 0,1 0-9 15,-1 7-21-15,1-3-9 0,-1 3-45 0,0 1-45 16,1 2-24-16,0 2-20 0,6-1-10 0,6-1-30 16,-6 1-5-16,13-3-37 0,0-1-80 15,-6 0-109-15,6-3-114 0,0-4-119 0,13-3-136 16,-7-5-142-16,7-6-19 0,0-1 56 16,1-3 89-16,-1-4 106 0</inkml:trace>
  <inkml:trace contextRef="#ctx0" brushRef="#br1" timeOffset="23250.93">21310 11236 384 0,'-7'-11'471'16,"-6"3"58"-16,0 5 5 0,7-1-68 0,-2 4-102 15,2 0-88-15,6 0-68 0,0 4-50 0,0-1-38 16,0 5-36-16,0-2-31 0,6 6-21 0,8-1-14 16,-8 3-8-16,8-3-5 0,-1 8-2 0,-1-5-6 15,8 0 1-15,0 6-1 0,-7-2 1 0,-7-4 2 16,0 5 0-16,8-5 1 0,-14-3 1 15,6 4 0-15,-6-4 1 0,6-4 1 0,-6-3 24 16,0-1 37-16,0 2 29 0,0-10 16 16,-6 5 8-16,6-7 3 0,-6 0-20 0,6-4-30 15,0-4-26-15,0 1-5 0,0-5 0 0,0 1 6 16,-7-4 12-16,0 4 15 0,1-4 18 16,6 4 17-16,-6-1 14 0,6 5 6 0,-7-1-3 15,7 3-11-15,0 2-17 0,-6 3-24 0,6-1-23 16,0 5-18-16,6 3-13 0,1 0-9 15,-1 7-7-15,7 0-3 0,0 4 1 0,1 4 0 0,5 0-2 16,-6-1 0-16,0 5-4 0,-1 2-1 16,2 2-1-16,-1-1-53 0,0-4-56 0,0 4-81 15,-7-4-97-15,1 0-97 0,6-3-102 0,-7-4-75 16,-6 0-107-16,7-8-28 0,-7 2 40 16,0-5 67-16,7-5 88 0,-1 2 117 0</inkml:trace>
  <inkml:trace contextRef="#ctx0" brushRef="#br1" timeOffset="23488.17">21733 11214 179 0,'0'-15'456'0,"6"4"80"0,1 3 61 15,-7 1-35-15,6 0-100 0,-6 7-102 0,7 0-74 16,0 0-47-16,-1 7-37 0,0 0-33 0,8 1-32 16,-2 3-25-16,1 4-30 0,1-1-34 15,-2 5-21-15,8-1-13 0,-7 4-6 0,-6 0-4 16,6 0-3-16,-1 0 2 0,-4 3-2 0,-2-3-1 15,0 0-2-15,-6 0 1 0,0-4 0 16,0 1-4-16,0-4-1 0,6-1-18 0,-6-6-45 16,0-1-79-16,0-3-105 0,-6-4-144 0,-6-4-197 15,4 0-87-15,8 1-10 0,0-5 49 0,0-3 87 16,8 8 140-16</inkml:trace>
  <inkml:trace contextRef="#ctx0" brushRef="#br1" timeOffset="23772.73">22267 11331 285 0,'6'0'380'0,"-6"0"35"0,6 0-17 15,-6 0-44-15,8 0-52 0,-2 4-58 16,-6-4-45-16,6 3-25 0,-6 1-12 0,7-4-5 16,-1 7-8-16,1-7-15 0,6 4-27 0,0 0-25 15,0-1-22-15,0-3-17 0,7 4-16 0,-1-4-15 16,0 0-22-16,8 0-39 0,-1 0-49 16,-6 0-56-16,-8 0-64 0,8-4-77 0,-7 4-83 15,-7 0-105-15,1-3-27 0,-7 3 14 0,0 0 43 16,0 0 68-16</inkml:trace>
  <inkml:trace contextRef="#ctx0" brushRef="#br1" timeOffset="23971.22">22364 11448 42 0,'-6'4'399'0,"0"-1"82"16,6-3 60-16,0 4 1 0,0-4-59 15,6 0-84-15,7 0-73 0,0 0-59 0,0 0-50 0,7 0-47 16,0-4-49-16,-1 4-44 0,7-3-33 0,-6-1-23 15,5 0-28-15,1 1-51 0,0-1-66 0,0 0-83 16,-6 4-115-16,-1-3-160 0,-5-1-116 16,5 4-27-16,-6-4 25 0,6 1 60 0,1 3 104 15</inkml:trace>
  <inkml:trace contextRef="#ctx0" brushRef="#br1" timeOffset="24589.81">23342 11301 15 0,'6'-10'381'0,"0"2"75"0,1 1 50 0,-7-1-12 0,0 1-61 0,0 0-81 0,7 3-67 0,-1 1-53 0,-6-1-41 0,6 4-31 0,-6 0-38 0,0 4-33 0,7 3-28 16,0 4-15-16,6 0-2 0,-1 4 2 15,-5-1 1-15,6 4-5 0,1 5-6 0,-8-5-6 0,7 4-6 16,0-4-8-16,-7 4-8 0,7-4-3 16,1 0-3-16,-8-2 0 0,-6-5 3 0,6-1 20 15,-6 1 38-15,0-3 55 0,0-5 53 0,-6-3 37 16,6 0 13-16,-6-3-10 0,-2-5-27 0,-4-3-44 15,5 1-48-15,-6-6-31 0,0 2-15 16,1-4-8-16,4 3-8 0,-4-3-6 0,5-1 1 16,0 1 1-16,1 0 3 0,6 0-2 0,6 3-1 15,1 0-2-15,0 1-8 0,13 2-7 16,-8 1-6-16,1 4-2 0,7 0 7 0,0 3-4 16,-1 1-2-16,0 3 2 0,1 3 3 0,-7 5 12 15,7-1-5-15,-8 4 7 0,1 4 2 0,1-1 0 16,-2 1-6-16,2 3-10 0,-2 1-7 0,2-1-24 15,-1 0-64-15,-1 0-109 0,2 1-131 16,-1-1-133-16,-7-7-163 0,1 3-193 0,-1-6-56 16,1 0 45-16,-7-1 98 0,12-4 118 0,-4 1 156 15</inkml:trace>
  <inkml:trace contextRef="#ctx0" brushRef="#br1" timeOffset="24929.37">24396 11312 267 0,'14'-3'461'0,"-1"-5"67"0,-7 1 36 0,-6 4-50 0,0-1-87 0,0 4-80 0,-6 0-63 0,-1 0-54 0,1 4-42 0,-1-1-41 0,-6 4-49 0,7 4-42 0,-14 0-29 16,7 8-12-16,0-4-6 0,0 3-5 0,-1-4-3 0,2 8-1 15,6-3-7-15,-8-1-42 0,1 1-51 16,7-5-70-16,0 1-89 0,-8-1-117 0,8-3-149 15,0-3-72-15,6-1-8 0,6-7 39 16,-6 0 72-16,0 4 106 0</inkml:trace>
  <inkml:trace contextRef="#ctx0" brushRef="#br1" timeOffset="25155.74">24201 11335 135 0,'7'-12'417'0,"-1"5"65"0,8 0 43 0,-8-1-46 0,0 1-83 0,0 4-91 15,2-5-71-15,-2 8-51 0,0 0-37 16,1 0-13-16,6 4-7 0,0 0-6 0,-7 3-5 16,8 0-1-16,-2 0 26 0,-5 4-31 0,-1 4-32 15,8-4-34-15,-8 4-19 0,0-4-13 16,8 3-41-16,-8 1-24 0,7-4-52 0,0 0-73 0,-6 0-96 16,5 0-133-16,2-7-170 0,-2-1-63 15,8 1 8-15,0-4 49 0,5 0 85 0</inkml:trace>
  <inkml:trace contextRef="#ctx0" brushRef="#br1" timeOffset="25562.6">24917 11360 236 0,'20'0'413'0,"7"0"40"0,-9 0 5 15,9 0-77-15,-1-3-101 0,0-1-88 16,0 0-57-16,7-3-32 0,-8 3-17 0,1-3-14 16,7-4-13-16,-7 3-9 0,0-3-3 0,-6 1 2 15,-1-2 4-15,-5-2 13 0,-8 3 14 0,-12-4 22 16,-1 1 19-16,-6 3 27 0,-6-4 26 0,-7 4 29 16,-7-4 26-16,7 4 25 0,0 0 17 15,-1 1 8-15,7 2 2 0,2-3-7 0,-2 4-8 16,13-1-21-16,1 1-25 0,-8 3-31 15,14 4-33-15,-6 0-21 0,0 4-10 0,0 3 1 16,6 4 15-16,0 4 22 0,0-1 23 0,0 5 8 16,0 7-11-16,6-1-19 0,0 5-24 0,8 2-131 15,5 1-9-15,7 4 0 0,-6 3 0 16,-1-3 0-16,1 4 0 0,-8-1 0 0,8 4 0 16,-7-4 0-16,0 4 0 0,6-4 0 0,-5 0 0 15,-2-7 0-15,-4-3-347 0,-8-1-199 0,6-7-171 16,0 0-134-16,7-7-111 0,-6-1-104 0,-7-7 45 15,7 0 132-15,-7-3 144 0,0-4 147 16,0 0 168-16</inkml:trace>
  <inkml:trace contextRef="#ctx0" brushRef="#br1" timeOffset="25776.78">25152 11598 236 0,'-7'-15'478'0,"7"4"78"0,-6-3 63 15,-1 3-35-15,7 0-87 0,0 4-76 0,0-1-62 16,0 1-56-16,13 0-50 0,-6-1-50 0,6 5-56 16,7-4-57-16,-1 7-39 0,7-4-24 0,6 0-15 15,1 4-11-15,-1 0-4 0,8 0-1 0,-7 0-7 16,-1 0 0-16,7 0-27 0,-6 0-53 16,-1 0-85-16,1 0-92 0,-14-3-103 0,8 3-125 15,-15-5-149-15,2 2-36 0,-1 0 34 0,-1-2 65 16,8 2 91-16</inkml:trace>
  <inkml:trace contextRef="#ctx0" brushRef="#br1" timeOffset="26041.34">26012 11301 360 0,'0'-10'471'0,"0"2"64"15,0 4 19-15,-7-3-46 0,0 7-76 0,-5-4-64 16,-2 8-49-16,2 0-35 0,-2-1-21 0,-5 5-22 15,6 3-13-15,0 0-7 0,0 0-12 16,0 4-12-16,6 3-17 0,1-3-20 16,0 6-27-16,6-2-31 0,6 3-17 0,0 0-12 0,1-1-11 15,6 2-19-15,0-5-19 0,0 0-11 0,6 1-12 16,1-5-32-16,-1-3-68 0,1-4-106 16,6-3-123-16,1-4-122 0,-9-4-127 0,2-3-119 15,7 0-102-15,-8 0 16 0,0-8 75 0,8 4 96 16,-7-4 118-16</inkml:trace>
  <inkml:trace contextRef="#ctx0" brushRef="#br1" timeOffset="26411.93">26318 11346 134 0,'0'-11'436'0,"0"-1"86"0,0 5 68 0,-7 0-4 0,7-1-49 16,-6 5-69-16,-1-1-63 0,7 1-58 16,0 3-56-16,0 0-66 0,0 0-69 0,7 3-63 15,-1 1-45-15,1-1-23 0,0 5-11 16,5 3-6-16,-6-5-2 0,8 10-1 0,-1-5 1 0,-7 4-6 15,1-1-1-15,6 4-2 0,-7-3-1 16,0 0 15-16,-6-1-4 0,8 1-1 0,-2-4-4 16,-6 0-2-16,0 0-10 0,0-4-6 15,0-3 13-15,-6 0 13 0,-2-4 9 16,8 0 7-16,-12-4 16 0,6 0 2 0,-1-6 2 0,0 2 10 16,-6-6 23-16,7 2 33 0,-8-2 30 0,8-1 23 15,-6 4 13-15,5-4 12 0,7 1-3 16,0-1-11-16,0 1-17 0,7-1-22 0,5 4-21 15,-6 3-26-15,8 1-28 0,-1 0-25 0,0-1-16 16,6 5-13-16,1-1-6 0,0 4-1 0,5 4-2 16,-5-1 0-16,0 5-3 0,6-1 3 15,-13 3 0-15,7 2 0 0,-8-1 1 0,-5 4-2 16,-1-1 2-16,1 5-2 0,-14-5-5 0,7 5-26 16,-6-5-70-16,6 1-119 0,0-1-157 0,0-6-153 15,6 0-154-15,-6-5-150 0,13 1-105 16,-6-1 26-16,5-3 109 0,8 0 128 0,7 0 144 15</inkml:trace>
  <inkml:trace contextRef="#ctx0" brushRef="#br1" timeOffset="26632.52">26917 11397 122 0,'0'-4'463'0,"-6"0"105"0,6 4 91 16,6-3 10-16,0 3-62 0,-6 0-93 0,7 0-98 0,-7 0-91 0,0 0-85 0,7 0-68 0,-7 0-63 0,6 3-48 0,0-3-29 0,7 4-14 16,1 0-7-16,-2-4-14 0,2 3-32 0,-2-3-55 15,-5 4-77-15,6-4-86 0,0 0-85 16,1-4-87-16,-2 4-89 0,2-3-102 0,5-1-18 16,1 0 33-16,-1-3 58 0,0 0 81 15</inkml:trace>
  <inkml:trace contextRef="#ctx0" brushRef="#br1" timeOffset="27248.62">27490 11261 66 0,'13'-3'355'0,"0"-5"68"0,-6 5 35 0,6-1-26 0,-7 0-51 0,1 4-50 16,-7 0-47-16,0 0-31 0,0 0-24 0,-7 4-28 15,1-4-32-15,-7 4-40 0,-1-1-41 0,2 1-35 0,-2 3-26 16,2 0-12-16,-8 1-6 0,7-1-4 15,-1 1-2-15,2 2 0 0,-1-2-2 0,0-5-1 16,6 5-1-16,1-5 1 0,0 0 1 16,6 2 4-16,0-5 5 0,0 0 3 0,0-5 3 15,0 2-2-15,12 0-1 0,-5-5-2 0,-1 1-4 16,14-4 1-16,-8 0 10 0,2 4 17 16,-1-4 22-16,0 0 21 0,0 0 32 0,0-1 33 15,0 6 28-15,0-2 23 0,-6 1 13 0,6 0 3 16,-7 3-16-16,1 4-27 0,-1 0-32 0,1 0-10 15,5 4-3-15,-4-1-3 16,-2 1-2-16,7 0-4 0,-7 7-5 0,1-5-26 0,-7 10-31 16,0-5-25-16,0 3-13 0,0 5-6 0,7-5-10 15,-1 1 1-15,0 3-2 0,0 1-1 0,8-5 1 16,-8 4-4-16,8-3 4 0,-1-4-3 0,-7 4 0 16,0-4-1-16,1 0-6 0,0-1-10 15,-1-2-16-15,-6 0-12 0,0-5-7 0,0 5-4 16,0-8-5-16,0 3 4 0,-6 1 4 0,-1-4 3 15,0 0-4-15,-5 3-3 0,-1-3 1 0,-1 0 10 16,8 0 8-16,-8 0 10 0,2 0 11 16,-1 0 14-16,6 0 7 0,-6 0 1 0,1 0 3 15,4-3 5-15,-4 3 1 0,-1 0-3 0,6-4 4 16,1 4 2-16,-7 0 12 0,13 0 9 16,-7 0 14-16,7 0 20 0,0-3 11 0,0 3 7 15,7 0-7-15,6-4-5 0,0 0-10 0,0 4-10 16,7-3-6-16,-1-2-6 0,7 2-5 0,0-5-3 15,0 5-19-15,7-1-4 0,-7 1-6 0,6-1-6 16,-13-3-10-16,8 7-38 0,-1-4-59 0,-14 0-97 16,2 1-112-16,-1 3-108 0,-6-4-105 15,-1 4-81-15,-6-4-78 0,0 4-72 16,0-3 23-16,0 3 66 0,0-4 87 0,0 0 105 16</inkml:trace>
  <inkml:trace contextRef="#ctx0" brushRef="#br1" timeOffset="27488.84">28004 11147 152 0,'0'-6'453'0,"0"-2"93"0,0 1 70 0,0 3-21 0,0 0-84 0,0 1-89 0,8 3-61 0,4 3-27 0,8 1-17 0,-1 3-20 15,1 1-26-15,6 2-34 0,0 1-26 0,0 4-41 16,0 4-38-16,-6-1-29 0,0 3-16 0,-2 2-13 15,-4 2-24-15,-8 1-26 0,1 0-10 16,-14 0-12-16,1-1-31 0,-8 1-65 0,2-4-89 16,-2 3-104-16,-12-2-109 0,7-2-123 0,-7-2-147 15,6-1-114-15,1-3-7 0,-7-4 56 0,6-4 80 16,7-4 114-16</inkml:trace>
  <inkml:trace contextRef="#ctx0" brushRef="#br1" timeOffset="29128.64">24956 12280 54 0,'0'0'176'0,"8"0"7"0,-2 0-7 0,0 0 9 0,14 0 12 0,-7 0 16 0,7 3-2 0,-8-3-16 15,2 4-26-15,-2-4-31 0,1 0-31 0,-6 4-29 16,6-4-11-16,-7 0 2 0,-6 3 8 0,6 1 11 16,-6-4 9-16,0 3 12 15,0 1 11-15,0-4 13 0,0 4 12 0,-6-4 13 0,6 0 12 0,-6 3 12 16,6-3 8-16,-6 0 7 0,-1 0 7 16,7 0 13-16,0 0 14 0,7 0 10 0,-1-3 14 15,0 3 10-15,0 0 10 0,2 0 8 0,-2 0-4 16,0-4-7-16,7 4-8 0,1-4-4 15,6 4-8-15,5-3-14 0,7-1-8 0,8 1-13 16,11-5-12-16,8 5-86 0,6-5-119 0,14 1 0 16,6 0 0-16,6-1 0 0,6 1 0 0,1-4 0 15,-1 4 0-15,8-1 0 0,-7 1 0 16,12 0 0-16,7 0 0 0,-6-4 0 0,7 3 0 16,6 1 0-16,-1-1 0 0,7 1 0 0,-6 0 0 15,6-4 0-15,0 3 0 0,-6 1 0 0,0-4 0 16,-7 0 0-16,-6 4 0 0,-1-4 0 15,-5 0 0-15,-7 4 0 0,-7-4 0 0,-6-1 0 16,-14 5 0-16,-12-4 0 0,-7 4 0 0,-7 0 0 16,-18-1 0-16,-1-3 0 0,-7 4 0 0,-12 0 0 15,-7-4 0-15,-14 3-150 0,2 0-681 16,-8 2-154-16,0 2-159 0,1 0-66 0,-1 1 66 16,1 3 149-16,6 0 193 0,0 3 195 15</inkml:trace>
  <inkml:trace contextRef="#ctx0" brushRef="#br1" timeOffset="34533.05">27803 11107 115 0,'6'0'260'0,"1"0"38"0,-7 4 11 0,6-4-10 0,-6 0-32 0,7 0-38 0,-7 0-31 0,0 0-43 0,-7 0-30 0,14 0-17 0,6 0-2 0,-7-4-9 0,8 4-5 0,-22 0-2 0,8 0 0 16,0 0 7-16,0 0 2 0,0-3 11 0,0 3 8 0,0 0 2 16,0-4 8-16,0 0 12 0,0 4 19 15,0-3 41-15,0-1 12 0,-6 0 18 0,6 0 7 16,-6-3 1-16,-7 4 1 0,6-1-20 16,-6 1 7-16,1-1-1 0,-8 0-4 0,0 1-8 0,1-4-13 15,-1 3-11-15,-6-1-16 0,0 2-2 0,7-1-18 16,-14 4-18-16,1-4-16 0,-1 1-17 15,0 3-11-15,-6 0-24 0,6 3-4 0,1 1-7 16,-7 3-7-16,7 2-10 0,-1-2-8 0,-7 4-3 16,8 3-5-16,-1 1-1 0,1 3-3 15,6 4-3-15,-7 7-2 0,8 1-5 0,5 3-3 16,0 0-2-16,7 3 0 0,7 1-1 0,6 0-3 16,6-1 0-16,13 1-1 0,7 0-10 15,7-1 4-15,7-3 0 0,5-4 3 0,7 0 4 16,13-6-9-16,-6-5 16 0,6-3-3 0,0-8 1 15,0-3 0-15,0-4-1 0,7-8 10 16,-7-3-6-16,0-7-1 0,-6 0-1 0,0-8-1 16,-8 0-1-16,-5-7-2 0,-13 0 2 0,-7 1-3 15,-13-5-1-15,-7 0-7 0,-12-3-22 0,-7-1-32 16,-13 1-50-16,-7-1-67 0,-13 6-90 0,1-3-109 16,-1 6-117-16,-5 2-111 0,-2 5-100 0,7 7-114 15,-5 2-110-15,-2 9 9 0,8 3 80 16,13 4 113-16,5 4 133 0,14 3 174 0</inkml:trace>
  <inkml:trace contextRef="#ctx0" brushRef="#br1" timeOffset="35389.81">27783 11026 151 0,'6'-3'359'0,"8"-1"54"0,-1-3-6 0,6 0-50 0,0-1-62 0,1 2-67 0,6-2-52 0,1 0-27 0,5-3-12 0,1 4 3 0,-1-1 3 0,1 2-1 0,6-2-5 16,0-3-9-16,0 4-6 0,6 0-11 15,-5-1-15-15,11 2-15 0,-11-6-17 0,-1 4-17 16,0-3-15-16,0 4-12 0,7 0-8 0,-1-1-4 16,-5 1-7-16,-8 4-2 0,-7-5 0 0,-5 5-12 15,0-5-31-15,-7 5-43 0,-7-1-62 16,1 0-62-16,-7 1-75 0,0-1-74 0,0 0-77 16,-7 1-78-16,1-1-2 0,6 4 32 0,0-4 55 15,0 4 77-15</inkml:trace>
  <inkml:trace contextRef="#ctx0" brushRef="#br1" timeOffset="35636.31">28643 10708 51 0,'-6'-4'368'0,"6"4"63"0,-7-3 42 0,7-1-47 16,0 4-87-16,7 0-96 0,-1-4-83 0,6 4-57 15,-4 0-40-15,4 0-20 0,8 0-10 16,-7 4-8-16,0 0-7 0,0-1 4 0,0 5 10 15,0-1 10-15,0 4 11 0,-7 0 10 0,1 0 14 16,-7 4 8-16,0 3 6 0,-7 0 7 0,1 1 1 16,0-1-5-16,-1 0-10 0,1 0-15 0,-1 2-22 15,0-2-19-15,1-8-15 0,0 5-16 16,-1-5-32-16,7-2-49 0,-7-1-65 16,7 1-84-16,7-1-114 0,-7-7-157 0,13 0-62 0,-7 0-1 15,14-4 36-15,-1 1 72 0</inkml:trace>
  <inkml:trace contextRef="#ctx0" brushRef="#br1" timeOffset="36004.71">29288 10671 325 0,'-13'0'412'0,"6"0"42"0,-12 0-27 0,13 8-70 16,-8-1-79-16,8 0-69 0,-1 4-45 0,0 4-26 16,1-1-15-16,-1 5-11 0,7-1-2 0,0 1-18 15,0-1-17-15,7 0-11 0,-1 0-10 0,1 1-8 16,0-5-19-16,5-3-1 0,2 1-1 16,-2-5-2-16,2 1 13 0,-1-8 16 0,7 0 11 15,-8-4 11-15,1-4 12 0,0 2 11 0,-6-6 1 16,-1-3-7-16,1 0-6 0,-7-3-7 15,-7 0-7-15,1 0-8 0,-1-1-7 0,-13 1-9 16,8-1-10-16,-2 1-9 0,2 7-9 0,5-3-11 16,1 6-28-16,-1 1-40 0,0 3-50 0,7 1-63 15,-6 6-66-15,6 1-69 0,6 0-71 16,1 3-78-16,-7 4-100 0,7-4-24 0,6 4 20 16,-7 0 49-16,8 1 78 0</inkml:trace>
  <inkml:trace contextRef="#ctx0" brushRef="#br1" timeOffset="36351.08">29496 10712 38 0,'-13'-11'411'0,"6"0"81"0,-5 3 59 0,4-3 12 15,-4 8-63-15,-1-5-93 0,6 5-82 16,7 3-65-16,-6 0-49 0,6 3-42 0,0 5-42 16,6 3-33-16,-6 3-24 0,7 1-13 0,0 3-10 15,5 0-11-15,2 5-14 16,-8-5-9-16,7 4-6 0,-6-4-1 0,6 4-3 0,-7-4-2 15,-6-3 0-15,6 1-2 0,-6-6 1 0,8-2 7 16,-8 2 29-16,0-6 48 0,0-1 49 16,-8-3 42-16,2-3 33 0,0-1 29 0,-1-3 8 15,-6-4-11-15,6 4-23 0,1-8-20 0,0 4-19 16,-2-8-20-16,8 5-25 0,-6-4-29 0,6-1-23 16,0 5-16-16,6-1-16 0,-6-4-18 0,8 8-11 15,-2-3-8-15,0 7-6 0,1-4-9 0,0 3-3 16,-1 1-27-16,1 3-58 0,-1 1-100 15,0 3-111-15,8-4-96 0,-2 4-100 0,-5 0-72 16,13 0-49-16,-8 0-15 0,2 0-31 0,-2 0-19 16,2 0 41-16,-1-4 66 0,7 4 88 15,-2-3 110-15</inkml:trace>
  <inkml:trace contextRef="#ctx0" brushRef="#br1" timeOffset="36690.47">29815 10558 284 0,'-6'-11'453'0,"6"-4"65"16,-7 4 33-16,-6-3-43 0,13 6-66 0,-6 1-55 15,6 0-47-15,0 3-41 0,0 1-40 0,0 3-52 16,0 3-45-16,6 4-43 0,7 4-30 0,-6 3-13 16,5 2-11-16,-4 2-2 0,4 0-19 15,1 4-18-15,0-1-10 0,-6 2-6 0,5 3-3 16,-4-4-15-16,-2 0 3 0,0 0 3 0,1-4 0 16,0-4 3-16,-1 1-1 0,0-4 13 15,1-3-3-15,-1-1-3 0,-6-3 3 0,7-4-1 16,-7 0-1-16,-7-4 2 0,7-3-2 0,-6-1 1 15,-7 1 1-15,0 0 12 0,0-5 24 16,-7 6 25-16,1 1 19 0,-7-2 14 0,6 3 5 16,7 4-3-16,-6 0-16 0,6 0-16 0,-7 4-15 15,7 3-6-15,0 1-2 0,0 3-2 16,7 0-1-16,6 0-5 0,0 0-8 0,0 0-7 0,6 4-7 16,1-4-7-16,5-4-8 0,-5 4-6 15,6-4-1-15,7-3-9 0,-14 3-25 0,7-3-50 16,0-4-71-16,0 0-98 0,7-4-107 15,6 0-107-15,-1-3-110 0,-5 0-111 0,-6-4-81 0,-2 4 20 16,1-1 67-16,7-3 89 0,6 4 119 16</inkml:trace>
  <inkml:trace contextRef="#ctx0" brushRef="#br1" timeOffset="37030.1">30167 10763 36 0,'7'-3'373'0,"-1"-2"65"16,7 2 43-16,0-5-30 0,6 5-66 0,1-8-77 0,0 4-59 0,-1-4-32 0,7 0-15 0,-6-4-10 0,6 4-7 0,-13-4-10 0,7 1-8 0,-8 3-5 16,-6 0-2-16,2-1 1 0,-8 2-3 0,-8-1-15 15,2 3-6-15,-6 5-10 0,-8-1-13 0,0 1-17 16,-5 3-10-16,-2 3-17 0,1 1-19 15,0 3-14-15,0 4-5 0,7 3-9 0,-1 2-8 16,7-2 6-16,0 8-1 0,13-4-4 0,0 1-6 16,-7 3 0-16,14-4-2 0,-1 4-6 0,8-4-4 15,5 1-2-15,7-5-5 0,0-3-25 0,6 0-56 16,1-4-82-16,-1-3-102 0,1-4-108 16,-1 0-123-16,1-7-127 0,-7 0-99 0,0-1-1 15,1-3 61-15,-7 0 86 0,5 0 115 0</inkml:trace>
  <inkml:trace contextRef="#ctx0" brushRef="#br1" timeOffset="37751.08">31274 10510 111 0,'7'-3'365'0,"-7"-5"60"0,0 5 23 0,0-1-40 0,0 0-62 0,-7 4-69 0,0 0-65 0,-5-3-50 16,-2 3-38-16,-5 3-30 0,-1 1-24 16,14 0-26-16,-14 7-20 0,7-5-12 0,7 6-6 0,-7-5-4 15,6 4-3-15,1 4-1 0,0-4 0 0,6-4-1 16,0 4-4-16,0 0-5 0,0-4-6 16,6 0-4-16,-6-2-2 0,6-2-1 0,1-3 5 15,12-3 7-15,-6-2 5 0,1-2 5 0,5-4 3 16,-6 4 1-16,0-7 5 0,0-1 4 0,6 0 13 15,-5 1 15-15,-8-2 24 0,7-1 24 16,0 2 28-16,-6 4 26 0,-1-4 22 0,-6 4 14 16,6 0 6-16,-6 4-2 0,8 0-4 0,-2 3-24 15,-6 0-31-15,0 1-30 0,0 3-28 0,6 3-26 16,-6 1-24-16,0 4-6 0,6-2 0 16,-6 5-3-16,7 4 0 0,-7 0-1 0,13 0-4 15,-13 3-1-15,13 0-5 0,-7 0 4 0,-6 1 1 16,8 3-6-16,-8-4 6 0,6 1-1 15,-6-1 2-15,6 0 0 0,-6-3 1 0,6-1 4 16,2-3-4-16,-8 0 0 0,0-3 1 16,6-1 0-16,-6-3 1 0,0-1 2 0,0 4 1 15,0-3 12-15,-6-4 5 0,6 4 5 0,-14-4 3 0,8 0 6 16,0 0 6-16,-8 0-2 0,1 0 8 16,-7 0 8-16,8 0 10 0,-8 0 9 15,14 0-2-15,-7 0-5 0,-1 0-8 0,8 0-10 0,0 3-12 16,-1-3-15-16,7 0-4 0,0 5 0 15,7-2-2-15,-1 0 2 0,7 2 1 0,7-5 0 16,6 3-4-16,0-3-5 0,7-3-8 0,-1-2-6 16,7 5-39-16,0-3-78 0,1 0-73 15,-2-2-89-15,1 2-94 0,-6-1-101 0,-7 0-98 16,-6 1-107-16,-1-1-36 0,-6 4 31 0,-6-3 69 16,-7 3 85-16,0 0 127 0</inkml:trace>
  <inkml:trace contextRef="#ctx0" brushRef="#br0" timeOffset="46192.38">19590 12616 341 0,'0'-4'471'0,"6"1"61"0,2-1 24 0,-2 1-54 0,0-5-78 0,-6 5-42 0,13-1-20 0,-13 1 9 0,7-1 17 0,-1-3 14 0,1 3 3 0,-1 0-9 15,0 1-8-15,-6 0-12 0,0-2-20 0,8 5-25 16,-2-3-28-16,-6 3-30 0,6 0-34 0,-6 0-35 16,0 0-35-16,0 0-149 0,0 0-20 0,0 3 0 15,-6 5 0-15,-8-1 0 0,8 4 0 16,-7 0 0-16,7 3 0 0,-1 2 0 0,-6-2 0 15,7 4 0-15,6 1 0 0,-6-1 0 0,6-3 0 16,-8-1 0-16,8 1 0 0,-6-1 0 0,6-3 0 16,-6-3 0-16,6-1 0 0,0 1 0 15,0-5 0-15,-7 1 0 0,7 0 0 0,-7-4 0 0,7 0 0 16,-6-4 0-16,-1-3 0 0,1-1 0 0,-7-4 0 16,13 2 0-16,-7-5 0 0,1 1 0 15,0-4 0-15,-1-4 0 0,0 3 0 0,-6-6 0 16,7 2 0-16,-7 1 0 0,0 1 0 15,-1 2 0-15,8 1 0 0,-7 4 0 0,0-1 0 16,13 4 0-16,-6 4 0 0,6 0 0 0,-7 3 0 16,7 4 0-16,0 4 0 0,0 3 0 0,7 4 0 15,-1 3 0-15,7 4 0 0,0 1 0 0,-7 3 0 16,8 3 0-16,6-2 0 0,-8 2 0 16,8-3 0-16,-1 4 0 0,1-5 0 0,-1 1 0 15,1-7 0-15,-6 0 0 0,-2 0 0 0,1-8 0 16,-6 4 0-16,-1-7 0 0,-6-4 0 0,-6 0-54 15,-1 0-2-15,-6-8 6 0,1 1 9 16,-2 0 11-16,-12-1 15 0,7-4 8 0,-1 2 7 16,0-1 5-16,1 4 7 0,6-4 13 0,6 3 11 15,1 1 10-15,12 0 10 0,8 0 6 0,-2-1-51 16,21 1-11-16,-1 0 0 0,1-1 0 16,6 1 0-16,7 0 0 0,-7 7 0 0,7-4 0 15,-7 0 0-15,-1 4 0 0,-5-3 0 0,-13 3-184 16,-1 0-220-16,-12 0-190 0,-1 0-174 0,1 0-163 15,-7 3-168-15,-7 1-7 0,-6-4 101 0,6 4 160 16,1-1 167-16,6 1 188 0</inkml:trace>
  <inkml:trace contextRef="#ctx0" brushRef="#br0" timeOffset="47062.08">20385 12591 204 0,'12'0'403'0,"-4"0"47"0,4 0 8 0,1 0-55 0,7 0-86 0,0 0-68 0,-1 0-48 0,7-4-16 0,6 4-15 16,1-3-11-16,13-1-15 0,-1 1-19 0,-6-1-18 15,7 0-19-15,-7 0-7 0,1 1-11 0,-2 3-12 16,-11-3-12-16,-2-2-14 0,-5 5-11 15,0-3-8-15,-8 3-6 0,-6 0-4 0,2 0-6 16,-8 0-7-16,-8 0-9 0,2 0-11 16,-6 0-14-16,-2 0-13 0,1 0-12 0,-13 3-8 15,6-3-2-15,1 5 4 0,-7-5 9 0,0 0 13 16,0 3 16-16,7-3 11 0,-1 0 14 0,-6-3 11 16,6 3 12-16,1-5 16 0,5 2 14 0,2 3 19 15,-1-4 20-15,-7 0 25 0,8 1 28 16,-2 3 33-16,1-4 30 0,13 0 28 0,0 4 14 15,0 0-3-15,0 0-19 0,0 0-26 0,0 8-13 16,0-1-6-16,7 5 0 0,-7 2 11 0,6 4 17 16,0 0 6-16,2 8-7 0,-2 0-21 15,6-1-27-15,-5 4-30 0,13 0-30 0,-8 5-25 16,2-5-24-16,12 4-15 0,-7-4-11 0,1 2-7 16,6-3-7-16,0-2-10 0,1-1-27 15,-9-3-50-15,2 0-77 0,-7-4-109 0,7-3-91 16,-8 0-90-16,2-4-69 0,-8 0-41 0,1-4-10 15,-7-3 8-15,6 0-25 0,-6-4-52 0,-6 0 10 16,-1-4 44-16,1-3 63 0,-1-1 89 0</inkml:trace>
  <inkml:trace contextRef="#ctx0" brushRef="#br0" timeOffset="47442.66">20710 12862 326 0,'-7'-4'441'0,"-5"-3"56"0,6 3-5 15,-2 1-67-15,8-1-85 0,0 4-75 0,0 0-47 0,14-4-22 0,-2 4-15 0,15 0-15 0,5-3-23 0,1 3-27 0,-1 0-33 0,8-4-31 0,-7 4-26 0,5-3-19 0,-11 3-26 0,5-4-39 16,-13 4-50-16,1 0-51 0,0 0-49 0,-8 0-43 16,2-4-38-16,-1 4-22 0,-7 0-13 0,7-3-9 15,-6 3 3-15,12-4 19 0,-6 0 38 0,0 1 54 16,0-5 72-16,0 1 88 0,1 3 93 15,5-3 84-15,-13 0 95 0,7-2 66 0,-6 3 34 0,-1-2 8 16,0 1-13-16,-6 3-11 0,0-3-33 16,-6 0-11-16,6 7-6 0,-6-4-9 0,6 4-16 15,-13 4-24-15,6 0-27 0,1 6-30 0,-1 1-23 16,7 0-15-16,0 8-10 0,0-1-10 16,0 4-17-16,7 0-19 0,-1 0-17 0,7 4-14 15,0-5-17-15,-7 5-41 0,8-4-65 0,-1-3-85 16,-6-1-92-16,-1-3-106 0,1-5-132 15,-7-2-124-15,6-5-23 0,-6-3 39 0,0-7 69 0,13 0 96 16</inkml:trace>
  <inkml:trace contextRef="#ctx0" brushRef="#br0" timeOffset="47566.33">21362 12577 207 0,'0'-18'458'0,"-14"2"62"0,8 5 36 0,0 4-70 16,-1-1-130-16,0 2-126 0,1 6-103 0,6 0-84 15,-6 3-79-15,6 5-99 0,0-1-147 16,0 4-147-16,6-8-70 0,-6 1-20 0,13 3 24 0,6 1 69 16</inkml:trace>
  <inkml:trace contextRef="#ctx0" brushRef="#br0" timeOffset="48016.9">21628 12525 134 0,'8'-8'429'0,"-8"5"63"16,6 0 41-16,-6 3-35 0,6 0-88 0,-6 3-94 15,6 5-65-15,1 2-39 0,6 1-23 16,0 8-22-16,-7-1-23 0,8 4-27 0,-2 4-21 16,-5-1-19-16,13 5-12 0,-7-1-13 0,0-4-15 15,0 5-12-15,0-1-11 0,0-3-4 0,7-1-3 16,-1-3-3-16,-6-3-1 0,0-1 0 0,0-7 5 15,-6 0 15-15,-1 0 41 0,0-7 50 16,-6-1 48-16,0-3 30 0,0-3 24 0,0-5 16 16,-6 1-5-16,-7 0-14 0,0-5-15 0,6-2 0 15,-5 3 2-15,-2 0-9 0,8-4-22 0,0 4-23 16,-1-3-27-16,7 3-28 0,7 0-29 16,-1 0-20-16,0 0-18 0,14 4-12 0,-7 3-8 15,13 0-7-15,0 1-4 0,0 3-5 0,7 0-2 16,-7 3-3-16,-13 5-7 0,0-1-5 0,0 4-6 15,-7-4-6-15,-6 8-9 0,-12-4-14 0,-2 3-12 16,-5 1-11-16,-7 3-21 0,0-3-33 16,-7 4-43-16,1-5-49 0,-1-3-67 0,7 4-73 15,0-4-71-15,7 0-51 0,5-4-47 0,2 0-59 16,12-3-86-16,0-4 8 0,0 0 49 16,12-4 68-16,14 1 92 0</inkml:trace>
  <inkml:trace contextRef="#ctx0" brushRef="#br0" timeOffset="48298.71">22319 12778 220 0,'0'-11'436'0,"-7"3"58"0,1 1 24 15,-1-1-56-15,1 5-87 0,-8-1-90 16,8 4-63-16,-6 0-35 0,5 4-12 16,-6 3-6-16,0 4 1 0,7-3-2 0,-2 7-1 0,8-1-4 15,0 1-8-15,0 0-11 0,0-1-19 0,8 4-21 16,4-3-13-16,1 0-14 0,1 3-8 0,-2-7-12 15,8 4-9-15,-7-4-10 0,13-4-7 16,-6 0-1-16,-1-3-10 0,7-4-4 0,-6-4-4 16,0 1-5-16,-1-5-3 0,-6-6-11 0,6 3-1 15,-13-4-20-15,2 0 8 0,-16-3 6 16,-4 3 2-16,-8-3-1 0,1 4-8 0,-1-1 3 16,-6 0-34-16,7 4-40 0,-7 0-55 0,6 4-62 15,0 2-60-15,7 5-59 0,7 0-72 0,-8 5-87 16,8-1-115-16,6-1-23 0,6 5 26 15,8-1 50-15,-1 0 83 0</inkml:trace>
  <inkml:trace contextRef="#ctx0" brushRef="#br0" timeOffset="48667.25">22612 12730 88 0,'-7'-7'413'0,"1"-1"73"0,-7 5 42 0,6-1-38 16,7 4-94-16,-6 0-101 0,6 4-78 15,0 3-52-15,6 4-30 0,1 0-18 0,0 4-15 16,5 0-25-16,1 3-24 0,1 0-17 0,-2 4-14 16,2-4-7-16,5 4-6 0,-6-3-5 15,0-1-1-15,1 1-3 0,-8-9 0 0,0 5 0 16,0-8 9-16,1 4 19 0,0-7 17 0,-7 0 13 16,-7-4 5-16,0-4 4 0,1-3-3 15,0-1-17-15,-14-3-15 0,7-3-7 0,0-1 3 0,-6-2 8 16,19 1 13-16,-6-2 22 0,6-1 18 15,6 1 40-15,0 4 8 0,7-5 8 0,0 5 5 16,0-1 1-16,1 4-6 0,-2-1-33 0,1 5-4 16,0 0-11-16,6 7-5 0,1 0-17 15,-6 0-10-15,5 7-10 0,-6 4-8 0,0 0-7 16,7 1-15-16,-14 6-10 0,7 0-6 0,0 1-12 16,-6-1-38-16,-1 0-71 0,0 0-113 0,2-3-118 15,4-1-116-15,1 2-114 0,-6-6-105 16,6-2-95-16,-1-5 22 0,2 5 75 0,6-8 91 15,5-4 110-15</inkml:trace>
  <inkml:trace contextRef="#ctx0" brushRef="#br0" timeOffset="49006.05">23361 12771 22 0,'13'-12'379'0,"-13"1"70"0,6 0 45 16,-12 1-23-16,-7 2-71 0,6 4-83 0,-5 1-64 15,-2 3-32-15,-5 3-9 0,-1 1 6 0,-6 4 2 16,1 2-5-16,-2 1-12 15,1 3-20-15,6 6-23 0,1-2-32 0,6 0-23 0,0 4-30 16,7-4-22-16,6 1-18 0,0-1-13 0,6 1-7 16,7-8-6-16,0 3-3 0,6-7 2 15,1 4 0-15,-1-11 0 0,7 4-1 0,-6-8 0 16,7 1 0-16,-9-5-4 0,9-3-3 0,-14 1-1 16,0-6 0-16,0 2 1 0,0-4 0 15,-7-1 2-15,1 5 4 0,-7-1 10 0,0 1-7 16,-7 3 45-16,7 0 34 0,0 3 22 0,0 5 10 15,-6-1-1-15,6 4 8 0,-6 4-36 16,6 3-36-16,0 0-22 0,6 4 0 0,-6 4-18 16,6-1-11-16,1 1-22 0,6 3-40 0,0-3-71 15,-7 1-109-15,8 1-94 0,-2-2-95 0,-4-1-97 16,4-3-95-16,1 0-93 0,0-7 1 0,6 0 52 16,1-1 78-16,6-6 98 0</inkml:trace>
  <inkml:trace contextRef="#ctx0" brushRef="#br0" timeOffset="49198.41">23849 12796 184 0,'7'-14'430'0,"-7"-1"58"16,-7 0 33-16,1 0-52 0,-1 8-79 0,-5-4-81 15,-2 7-47-15,2 1-21 0,-8 3-10 16,0 3-1-16,1 1-3 0,5 4-3 0,-5 2-8 0,6 1-13 16,0 3-17-16,0 6-22 0,0-2-36 15,7 4-33-15,6-4-36 0,0 4-28 0,0-4-15 16,6 2-14-16,7 1-28 0,0-7-59 15,7 5-83-15,-1-5-96 0,1-3-104 0,6 0-120 0,-1-7-117 16,2 0-101-16,5-8 0 0,8 4 58 16,-1-4 82-16,-1-3 110 0</inkml:trace>
  <inkml:trace contextRef="#ctx0" brushRef="#br0" timeOffset="49405.3">24240 12771 7 0,'-6'-15'371'0,"0"7"71"0,-8-3 49 16,1 11-17-16,-7-3-59 0,1 3-70 0,6 3-54 15,-13 4-20-15,7 1-3 0,-1 2 4 16,0 6 3-16,1 2-9 0,5-3-15 0,8 7-27 16,-6 0-63-16,4 0-23 0,2 1-29 0,6-2-30 15,6 1-32-15,8 0-27 0,-2-4-14 0,2 0-68 16,12-3-77-16,-1-4-89 0,2-4-91 16,5 0-91-16,8-7-72 0,-7-3-67 0,5-1-59 15,1-7-15-15,0 0 39 0,-6-3 69 0,0-1 87 16</inkml:trace>
  <inkml:trace contextRef="#ctx0" brushRef="#br0" timeOffset="49600.31">24481 12826 148 0,'-12'-11'346'16,"4"0"64"-16,-4 0 6 0,5 3-28 0,0 1-47 15,1 0-52-15,0 3-53 0,-1-1-35 16,7 2-21-16,-6 3-10 0,6 0 6 0,0-3 20 16,6 6 28-16,-6-3 29 0,7 3 21 0,-1 6 22 15,7-2 13-15,0 0-3 0,-7 8-23 0,8-4-37 16,-1 4-35-16,-7-1-35 0,7 1-42 15,6 3-37-15,-5-3-13 0,-8 3-28 0,7 1-24 16,-6-5-25-16,-7 4-49 0,6-3-91 0,1-4-140 16,-1 0-128-16,1-4-127 0,0-3-141 15,-14 0-144-15,7-4-53 0,-7-4 49 0,1 0 95 16,6-3 113-16,0-4 142 0</inkml:trace>
  <inkml:trace contextRef="#ctx0" brushRef="#br0" timeOffset="49758.3">24514 12668 389 0,'0'-22'510'0,"0"0"68"0,-7 3 31 16,7 5-78-16,-6 3-131 0,6 4-114 0,-7-1-90 16,7 8-67-16,-6 0-68 0,6 8-90 0,0-4-102 15,0 6-161-15,0-6-199 0,-13 3-100 16,13 4-39-16,0-4 25 0,19 9 66 0</inkml:trace>
  <inkml:trace contextRef="#ctx0" brushRef="#br0" timeOffset="50149.37">25165 12925 69 0,'0'3'465'0,"0"-3"112"15,0 0 93-15,-6 0 43 0,6 0-52 0,0 0-71 16,6 0-63-16,0 0-54 0,14 0-51 0,0 0-54 15,13-3-66-15,-1 3-74 0,7-4-70 16,13 4-58-16,0-4-39 0,6 1-27 0,1-2-22 16,6 2-19-16,-6 0-19 0,6 0-30 0,-13-2-42 15,-7 5-47-15,1-4-55 0,-7 1-52 16,-13-1-47-16,1 0-40 0,-7 4-34 0,-8-3-17 16,-6 3-11-16,-6-4-17 0,-6 4-33 0,0-4-55 15,-8 1-46-15,2-1 7 0,-2 0 34 0,1 1 62 16,7-1 87-16</inkml:trace>
  <inkml:trace contextRef="#ctx0" brushRef="#br0" timeOffset="50382.23">25875 12800 285 0,'-7'-4'468'0,"-5"-3"69"0,5 0 45 16,-6 3-33-16,-1 0-62 0,8 1-56 0,0-1-38 16,-1-1-34-16,1 2-37 0,6 3-47 0,0 0-55 15,0 3-55-15,6 2-52 0,1 2-30 0,5 1-21 16,2 3-19-16,-8 0 6 0,8 3-21 0,5 1-10 15,-6-1-8-15,-6 5-7 0,5-1 0 16,2 1-24-16,-8-1 9 0,0-4 5 0,1 5 3 16,-7-5 4-16,0 1 1 0,0-4-6 0,-7 0-4 15,1 0-24-15,0-4-53 0,-8 0-83 0,2-3-105 16,5 0-112-16,0-1-134 0,-6 2-166 0,13-5-73 16,0 0 17-16,7-5 70 0,13-2 98 15,6 3 131-15</inkml:trace>
  <inkml:trace contextRef="#ctx0" brushRef="#br0" timeOffset="50807.53">26670 12829 305 0,'-7'-3'480'0,"-6"-1"74"0,6 4 48 0,-13 0-52 0,8 0-86 16,-14 4-78-16,7-1-57 0,-1 4-40 0,-6 4-30 15,13 0-19-15,-1 4-23 0,2 0-26 0,5 3-23 16,0 1-23-16,7-1-18 0,0 0-27 0,7 0-20 15,0-3-17-15,12-4-13 0,-6 3-9 16,7-3-7-16,-1-3-5 0,1 0-3 0,-1-4-4 16,7-4-3-16,0-4-5 0,1-4-11 0,-8 0-1 15,0-3-3-15,1-3-7 0,-13-1-2 0,-1-3-5 16,1 3-7-16,-14 1-17 0,1-4-21 16,-7-1-17-16,-1 1-25 0,-5-1-37 0,0 1-41 15,6 3-48-15,-1 5-53 0,2 2-62 0,4 1-64 16,2 3-69-16,0 1-89 0,6 3-64 15,0 0 7-15,6 3 44 0,0 1 73 0,14 3 103 16</inkml:trace>
  <inkml:trace contextRef="#ctx0" brushRef="#br0" timeOffset="51137.94">26911 12771 345 0,'-7'-9'477'16,"0"3"64"-16,7-2 22 0,-6 8-70 0,6-7-108 15,0 7-90-15,0 3-64 0,6 1-48 16,1 4-35-16,6 3-27 0,0 0-26 0,0 0-25 16,6 4-22-16,-5-1-13 0,6 4-12 0,-8 1-6 15,1-5-7-15,0 5-6 0,0-4-1 16,-7-1-3-16,2 1-1 0,-2-4-1 0,0 0 2 16,0-8 2-16,-6 5 0 0,0-5 1 0,-6 1 2 15,0-8 9-15,-8 4 12 0,8-7 14 0,-7 0 23 16,0-1 28-16,6-3 34 0,1-3 38 15,0 2 28-15,0-2 20 0,6-4 9 0,6 3-5 16,0-3-16-16,0 3-30 0,1 1-28 16,0-1-33-16,-1 0-30 0,1 4-23 0,-1 4-24 0,14-1-24 15,-8-3-36-15,15 7-59 0,-7 1-81 16,-1-1-105-16,0 4-113 0,8 0-104 0,-1 0-102 16,-7 0-94-16,-6 4-82 0,6-4 18 0,-5 0 68 15,5 0 91-15,-6 0 114 0</inkml:trace>
  <inkml:trace contextRef="#ctx0" brushRef="#br0" timeOffset="51508.44">27424 12668 22 0,'0'-15'415'0,"0"1"93"0,0-1 70 15,0 0 30-15,-6 4-32 0,0 0-56 0,6 1-38 16,0 2-36-16,0 4-29 0,0 1-63 0,6 3-35 16,-6 7-56-16,6 1-58 0,2 2-43 0,-2 5-31 15,7 4-3-15,-6-1-39 0,6 7-32 16,-7-3-19-16,14 4-12 0,-1-1-11 0,1-3-7 0,-7 1-3 15,0-1-2-15,-1-4-4 0,-4-4-3 16,4 5 2-16,-5-8-1 0,-1 0 2 16,1-4-1-16,-7-3 3 0,0-4 0 0,-7 0-2 0,1 0 1 15,-7-4-1-15,-1-3-10 0,-5 3 7 16,0-3 6-16,-1-1 10 0,1 5 17 0,-7-5 29 16,6 1 42-16,1 3 31 0,-1 1 29 0,0 3 14 15,7-4-1-15,1 4-13 0,-2 4-24 0,8-4-30 16,0 3-27-16,6 1-20 0,0 3-13 15,0-3-13-15,0 3-9 0,6 1-8 0,0-1-6 16,0 4-5-16,8-4-5 0,-1 2-4 0,0-3-13 16,6 2-25-16,-5-8-50 0,-2 3-69 15,8-3-106-15,-7 0-134 0,13 0-132 0,-6 0-114 16,12-3-89-16,-5-2-83 0,-2-1-80 0,1 3 35 16,0-2 89-16,1-2 109 0,-8 3 122 15</inkml:trace>
  <inkml:trace contextRef="#ctx0" brushRef="#br0" timeOffset="51787.01">27874 12851 400 0,'7'-4'489'0,"0"4"64"0,-1-3 15 0,0-1-49 15,7 0-71-15,-6-3-52 0,6 4-39 16,-7-5-24-16,14-3-21 0,-7 4-29 0,0-4-39 16,0 0-45-16,1 0-39 0,-8-4-33 0,0 4-25 15,-6-3-22-15,0 2-18 0,-6 2-3 0,-8-1 10 16,2 3 15-16,-8 1 17 0,1 3 18 15,-7 4 20-15,-1 4 14 0,8 3 15 0,-8 1 11 16,15 3 6-16,-8 3 6 0,14 4-7 16,-1 1-11-16,7-1-19 0,0 1-30 0,7-1-23 15,6 0-26-15,6 0-22 0,1-3-18 0,6 0-18 16,7-4-18-16,-1 1-34 0,-6-3-57 0,1-4-86 16,5-2-121-16,-7 1-147 0,2-8-156 0,-1 1-133 15,0-5-124-15,-6 2-128 0,-1-3 3 0,1-2 89 16,0 4 133-16,-8 0 142 0,8 3 169 15</inkml:trace>
  <inkml:trace contextRef="#ctx0" brushRef="#br0" timeOffset="62564.8">28975 12621 360 0,'-6'-5'507'0,"-8"1"81"0,-5-3 67 0,6 4-23 0,-6-1-44 0,12-3-20 0,-6 0-4 0,7 3-3 0,-2-3-21 0,2 3-53 0,6 0-82 16,6-2-90-16,2 1-88 0,4 2-68 0,8-5-49 16,6 5-33-16,0-1-21 0,13 0-12 0,-6 4-9 15,6-3-10-15,0 3-9 0,0 0-5 0,0 3-3 16,0 5-2-16,-7-1 2 0,-12 0 3 16,7 4 10-16,-15 4 1 0,1-1 8 0,-13 1 13 15,0 4 13-15,-13 3 17 0,1-4 14 16,-15 4 18-16,-5 0 10 0,6 0-39 0,-13 0-76 15,-1-4 0-15,1 4 0 0,0-3 0 0,1-1 0 0,4 0 0 16,9 0 0-16,-1 1 0 0,6-4 0 16,1-1 0-16,5-3 0 0,8 0 0 0,6-4 0 15,0 4 0-15,0-3 0 0,6-5 0 0,8 5 0 16,5-5 0-16,7 1 0 0,0-4 0 16,7 4 0-16,6-4 0 0,-1 0 0 0,2 0 0 15,-1 0 0-15,0 0 0 0,-7 0 0 0,-6 0-58 16,1 0-635-16,-1 0-129 0,-7-4-104 0,7 4-116 15,-12-7-53-15,4 3 66 0,-4 0 127 16,-1-3 160-16,7 3 169 0</inkml:trace>
  <inkml:trace contextRef="#ctx0" brushRef="#br1" timeOffset="69024.38">20359 13708 134 0,'-20'11'380'0,"7"-3"59"0,-7 3 20 0,7-4-38 0,-6-4-63 0,6 5-64 0,-1 0-36 0,-5-4-10 0,6 3 6 0,0-4 22 0,1 4 27 15,4-3 20-15,2 3 10 0,0 0 3 0,6 1 8 0,0-1-6 0,6-3-17 16,-6 0-23-16,0-1-14 0,0 5-10 0,6-8-8 16,8 3-7-16,-1-3-3 0,0 4-3 0,6-4-7 15,1 0-13-15,0 0-230 0,-1-4-3 0,7 4 0 16,-6-3 0-16,-1-5 0 0,1 5 0 15,6-5 0-15,-13-3 0 0,6 4 0 0,0-4 0 16,-5-3 0-16,-1-2 0 0,0 2 0 16,-13-1 0-16,0-3 0 0,0 0 0 0,-6-1 0 0,-8-3 0 15,2 4 0-15,-8-4 0 0,0 4 0 0,1-1 0 16,-7 1 0-16,6 4 0 0,1-1 0 16,-1 0 0-16,0 4 0 0,1 0 0 0,6 4 0 15,0 2 0-15,7 2 0 0,-2 3 0 0,-4 3 0 16,12 6 0-16,0 2 0 0,0 3 0 0,0 5 0 15,6 2 0-15,0 5 0 0,2 0 0 16,4 7 0-16,-5 0 0 0,0 3 0 0,-1 4 0 16,-6 5 0-16,6 2 0 0,1-3 0 0,-7 0 0 0,6 0 0 15,-6 0 0-15,-6-3 0 0,6-1 0 16,0-4 0-16,0 1 0 0,-7-7 0 16,-5-1 0-16,-2-4 0 0,2-6-751 0,-2-5-309 0,14-3-124 15,-6 0-52-15,-1-7 76 0,1-4 155 16,-1-4 192-16,1 0 199 0</inkml:trace>
  <inkml:trace contextRef="#ctx0" brushRef="#br1" timeOffset="69237.67">20131 14013 285 0,'13'-15'521'0,"-1"4"98"0,2 0 87 0,-2 4-1 0,8-4-49 0,6 3-33 0,1 5-33 0,5-5-34 0,1 1-40 0,-1 3-66 0,1 4-87 0,-1-3-98 0,1 3-84 0,-1 0-62 0,-6 0-63 16,7 0-30-16,-7 3-43 0,0-3-71 0,-7 4-117 16,1 0-153-16,0-1-156 0,-1-3-173 15,1-3-166-15,6 3-129 0,-7-4 11 0,1 4 96 16,0-4 143-16,5 1 155 0</inkml:trace>
  <inkml:trace contextRef="#ctx0" brushRef="#br1" timeOffset="69491.39">21166 13815 124 0,'0'-4'440'0,"0"0"88"0,0 4 74 0,-6-4-2 0,-1 4-50 16,7 0-59-16,0 0-32 0,-6 4-12 0,6 0-2 16,-7 0-2-16,-6 7-18 0,-7 0-24 15,8 3-40-15,-1 1-52 0,6-1-60 0,7 8-57 16,0-3-52-16,0 7-47 0,7-4-39 0,6-1-23 15,-1 2-17-15,2-6-17 0,5 5-35 16,1-3-66-16,-1-1-93 0,0 1-111 0,1-8-122 16,6-4-112-16,1-3-75 0,-1-4-37 0,-7-4-5 15,13 0 9-15,-5-3 13 0,-8-4 12 0,-6-4 44 16,1 1 64-16,-8-1 80 0,7-3 93 16</inkml:trace>
  <inkml:trace contextRef="#ctx0" brushRef="#br1" timeOffset="69836.19">21459 13925 232 0,'-6'-19'398'0,"-1"1"73"16,1 3 20-16,-7 0-5 0,-1 5-22 0,8 2-34 15,0-3-29-15,-1 4-40 0,0 3-38 0,7 1-40 16,0 3-41-16,0 3-46 0,7 1-39 16,0 7-22-16,-1 0-14 0,0 0-11 0,8 3-17 15,-1 5-21-15,-7-1-13 0,7 1-3 0,-6-1 1 16,-1 4 4-16,8-4 2 0,-14 4 5 0,6-4-1 16,-6-3-4-16,0 4-7 0,0-8-4 15,-6 0 3-15,6-4 7 0,-14-4 20 0,14 1-8 16,-6-8-11-16,-1 1-12 0,7-1-15 15,-6-7-18-15,6 0-28 0,0-7 4 0,0-1 16 16,6-3 12-16,1 0 18 0,-1 1 15 0,8-1 20 0,-2 0 24 16,1-1 13-16,7 1 18 0,-7 4 11 15,13 0 3-15,-13 3-7 0,6 4-19 0,-5 0-18 16,-2 4-16-16,2 0-5 0,-2 7 1 16,2 0 2-16,5 7 2 0,1 0 0 0,-8 4-62 15,2 0-22-15,-1 8 0 0,0-5 0 0,-6 4 0 16,-1 4 0-16,-6 1 0 0,0-5-169 15,-6 3-167-15,-1 2-158 0,0-4-162 0,7-1-134 0,0-4-123 16,-6-3-117-16,6-1 22 0,0-1 99 16,6-6 139-16,1 1 148 0,12-8 171 0</inkml:trace>
  <inkml:trace contextRef="#ctx0" brushRef="#br1" timeOffset="70061.98">21941 13815 306 0,'0'-15'508'0,"0"4"86"15,0 4 65-15,0 3-45 0,0-3-86 0,7 4-62 16,6 3-49-16,7 0-39 0,6 3-32 0,-1 4-23 16,1 0-32-16,0 4-33 0,7 0-31 15,-7 4-18-15,-6 3-13 0,5 0-17 0,-5 1-16 16,-6 2-16-16,-8 2-21 0,0 3-17 0,-6-4-19 16,-6-1-18-16,0 2-21 0,-2-2-21 15,-4-3-16-15,-2 1-31 0,2-4-48 0,-8-1-79 16,13-3-112-16,-5-3-144 0,5-5-146 15,0 1-135-15,7-8-135 0,-6 4-119 0,6-7 10 16,0 3 89-16,13-3 122 0,6 0 138 0</inkml:trace>
  <inkml:trace contextRef="#ctx0" brushRef="#br1" timeOffset="70270.67">22547 13939 144 0,'6'-3'476'0,"1"-1"104"0,0 4 79 16,-1-4 1-16,0 4-77 0,1 0-97 0,6-3-84 16,-7 3-72-16,7 0-58 0,7 0-51 15,-6 3-50-15,4-3-48 0,2 0-43 0,7 4-33 0,-9-4-31 16,2 4-34-16,-1-1-56 0,8-3-78 16,-14 4-94-16,6 0-95 0,-12-1-103 0,6-3-111 15,-7 3-128-15,-6-3-18 0,0 0 45 0,0 0 71 16,0 0 96-16</inkml:trace>
  <inkml:trace contextRef="#ctx0" brushRef="#br1" timeOffset="70471.25">22664 14097 265 0,'-6'7'533'0,"6"-3"102"0,-6-1 81 0,6 1-16 15,0-4-114-15,0 4-98 0,6-4-92 0,13 0-80 16,1 0-71-16,6 0-58 0,0 0-50 0,7 0-60 15,-1-4-41-15,1 4-50 0,5-4-68 0,-5 1-88 16,-1 3-102-16,-5 0-99 0,-1-4-112 16,0 4-123-16,-7-4-99 0,-5 1 0 0,-2-1 56 15,2 4 77-15,5-4 105 0</inkml:trace>
  <inkml:trace contextRef="#ctx0" brushRef="#br1" timeOffset="71120.63">23901 13918 30 0,'7'0'478'0,"0"3"126"0,-7-3 97 0,6 0 58 0,1 0-59 0,-1 0-87 0,14 0-86 0,-1 0-80 0,13-3-74 16,2-1-65-16,-2 0-76 0,7 0-77 15,0-4-62-15,0 1-46 0,1 0-22 0,-8-4-12 16,1 4-2-16,-7-4-7 0,-7-4-5 0,-6 4 1 15,-6 0 0-15,-7-4 0 0,-7 5-1 0,-6-1 1 16,-6 0 2-16,-1-1-1 0,-13 1 1 16,-5-3 8-16,5 3 18 0,-7 0 24 0,8 4 25 15,5-1 25-15,2 1 43 0,5 3 15 0,0 1 21 16,2 3 20-16,-2 3 19 0,7 5 22 16,-1 3 6-16,8 3 23 0,0 5-140 0,6 2-131 0,0 2 0 15,0 6 0-15,6 0 0 0,7 8 0 0,0 0 0 16,6 7 0-16,1-1 0 15,-6 8 0-15,5 1 0 0,1-1 0 0,-8 1 0 0,8-1 0 16,-7 0 0-16,7 1 0 0,-8-1 0 0,-5-11 0 16,6 1 0-16,-7-9 0 0,1-2 0 15,-7-1-496-15,-7-11-292 0,7-4-106 16,-6-2-113-16,-7-4-95 0,6-8 36 16,-5-4 111-16,-2 0 155 0,8-8 172 0,6 2 195 0</inkml:trace>
  <inkml:trace contextRef="#ctx0" brushRef="#br1" timeOffset="71351.17">24051 14236 235 0,'-6'-7'523'16,"6"3"120"-16,-6-3 103 0,-2 3 21 16,8-3-47-16,0 7-60 0,8-4-72 0,-2-4-84 15,7 8-84-15,7-6-94 0,-2 1-98 0,9 1-92 16,12-3-62-16,0 4-36 0,0-1-24 0,14 1-20 15,-8 3-41-15,-6-4-60 0,7 0-83 0,-8 4-91 16,-5-3-96-16,7-1-87 0,-15 1-57 0,1-1-46 16,-6 4-46-16,-7-4-73 0,0 0-1 15,0 1 42-15,-7-1 66 0,1 0 87 0</inkml:trace>
  <inkml:trace contextRef="#ctx0" brushRef="#br1" timeOffset="71599.78">24846 14016 189 0,'6'-7'449'0,"-6"3"84"0,0-3 69 0,0-1-5 0,-6 5-30 15,6 3-20-15,-6-4-4 0,-1 4 5 0,7 4 8 16,-13-4-7-16,7 8-29 0,6 2-50 16,-8 1-58-16,2 3-59 0,6 2-60 0,-6 2-61 15,6 0-61-15,0 4-111 0,6-4-60 0,-6 1 0 16,6 3 0-16,8-1 0 0,-1-2 0 0,6-1-61 15,-6-3-243-15,7-4-147 0,0 0-159 0,-1-4-122 16,7-7-83-16,0 0-57 0,-6 0-31 16,-1-7 19-16,7 0 91 0,-6-4 112 0,-7 0 121 15,7 0 138-15</inkml:trace>
  <inkml:trace contextRef="#ctx0" brushRef="#br1" timeOffset="71931.3">25165 14038 319 0,'0'-15'492'0,"0"1"92"0,0 0 62 16,-6 2-12-16,6 5-55 0,-7 0-64 0,7-1-62 15,0 5-62-15,0 3-60 0,7 0-60 0,-1 3-60 16,0 5-52-16,8 2-38 0,-2 1-25 16,-5 4-22-16,13 0-25 0,-8 3-23 0,-4 1-12 15,4-1-7-15,-6 4-2 0,2-4-4 0,-2-3-4 16,-6 3-1-16,0-3-1 0,-6-1 0 16,6-2 0-16,0-1 2 0,0-4-1 0,-8 0 2 0,2-7 1 15,-6 0-1-15,4-7-1 0,-4 3 2 0,-1-4 1 16,6-3 0-16,0 0 2 0,7-3 7 15,0 0 15-15,0-5 21 0,0 1 21 0,7-1 23 16,0 5 21-16,6-1 20 0,-1 1 8 16,2 2-1-16,-2 1-6 0,2 1-11 0,-1 2-12 15,0 1-5-15,0 7 4 0,7 0 6 0,-8 0 7 16,1 7 1-16,1 1-8 0,-2 2-13 0,2 1-26 16,-2 7-26-16,-5-2-26 0,0 2-30 15,-1 4-53-15,1-4-92 0,-7 1-138 0,12 2-171 16,-5-7-187-16,0 1-180 0,5-3-189 0,-5-1-66 15,6-8 55-15,0 5 128 0,7-8 168 0,0 3 187 16</inkml:trace>
  <inkml:trace contextRef="#ctx0" brushRef="#br1" timeOffset="72125.39">25765 14126 336 0,'12'-7'522'0,"1"3"73"0,0 0 45 0,-6-3-62 15,5 3-114-15,15 1-97 0,-8-1-86 0,1 0-58 0,-1 1-43 16,7-1-46-16,1 4-57 0,-7-3-73 16,-2 3-76-16,2 3-87 0,-1-3-89 0,1 4-110 15,-6-1-138-15,-2-3-119 0,-5 4-26 0,-1 0 30 16,-6-4 62-16,14 0 95 0</inkml:trace>
  <inkml:trace contextRef="#ctx0" brushRef="#br1" timeOffset="72660.23">26337 13995 133 0,'0'-5'419'0,"0"2"67"0,0 3 49 0,0 0-49 0,0 0-92 0,-12 0-102 0,5 3-83 0,0 2-58 0,1-2-39 16,-7 8-28-16,7-4-19 0,-8 0-19 15,8 4-12-15,0 1-11 0,-8-6-8 16,8 6-4-16,-1-1-6 0,1 0 0 15,-1-4-2-15,0-3-1 0,7 3 3 16,0-3 5-16,7-4 1 0,0 0 0 0,-1-4 1 0,1-3 1 0,13-4-4 16,-8 4-2-16,2-4 4 0,5 0 11 15,-6-4 23-15,6 0 32 0,-5 1 35 0,-2-1 38 0,1 4 41 16,-6 0 48-16,6 0 41 0,-7 4 31 16,0-1 18-16,-6 1 0 0,8 3-5 0,-2 4-15 15,-6 0-23-15,6 4-35 0,1 3-36 0,0 4-32 16,6 0-40-16,-1 4-34 0,-5-1-43 0,12 1-31 15,-5 3-19-15,-1 0-16 0,0 1-26 16,0-1-44-16,-7 1-45 0,8-1-53 0,-8-3-60 16,0-1-61-16,1 1-54 0,-1-8-48 0,1 5-35 15,-1-6-24-15,-6-1-3 0,0 2 7 0,-6 0 26 16,-1 0 40-16,1-3 42 0,-1-4 49 16,1 4 48-16,0-1 48 15,-8-3 51-15,8 4 56 0,-7 0 62 0,-7-4 57 16,7 3 45-16,0 1 41 0,0-4 31 0,0 4 22 0,-6-1 18 15,12-3 21-15,-6 0 24 0,7 4 26 0,-2-4 27 16,8 4 25-16,0-4 22 0,0 0 10 0,14 0-7 16,-8-8-25-16,1 5-41 0,13-1-54 15,-8-3-59-15,14 7-55 0,-6-4-41 0,6 0-29 16,7 1-21-16,-7 3-21 0,-1-4-47 0,9 4-79 16,-9 0-100-16,-5-4-118 0,0 4-114 0,-1 0-119 15,-6-3-120-15,0 3-101 0,-7 0 9 0,2 0 66 16,-2-4 92-16,13 4 118 0</inkml:trace>
  <inkml:trace contextRef="#ctx0" brushRef="#br1" timeOffset="72910.5">26865 13896 243 0,'19'-8'462'0,"1"8"60"0,-1-4 55 0,-5 8-25 0,5-4-68 0,1 8-44 0,6-2-25 0,-7 6-8 0,13-1-9 0,-6 3-31 0,1 5-38 0,-7 2-44 0,-1 1-34 15,-6 0-32-15,0 3-36 0,-7 2-35 0,1 2-40 16,-7-3-45-16,-7-1-56 0,-6 0-92 0,7-2-137 0,-7-1-183 16,-6-4-223-16,-1-3-247 0,-7 0-109 15,-5-5 2-15,6 5 88 0,7 0 159 0,-7-4 211 16</inkml:trace>
  <inkml:trace contextRef="#ctx0" brushRef="#br1" timeOffset="73370.17">28383 13775 223 0,'6'10'393'0,"0"8"46"0,14 1-5 0,-7-1-61 0,7 8-86 0,-1-1-88 0,7 2-63 0,-6 2-41 0,6 0-27 0,-7 0-21 0,7 0-26 0,-6 1-31 0,-1-5-45 15,-5 1-75-15,4-4-105 16,-4 0-141-16,-1-4-68 0,-6-6-21 0,-1-1 15 0,1-4 58 16</inkml:trace>
  <inkml:trace contextRef="#ctx0" brushRef="#br1" timeOffset="73599.08">28363 14038 183 0,'6'-8'507'0,"8"5"119"0,-8-1 98 15,7-3 31-15,0 0-39 0,6 3-56 16,1-3-56-16,6-1-62 0,0 5-71 0,-7-5-86 15,8 1-104-15,5 4-97 0,1-1-84 16,-7 0-78-16,0 4-78 0,7 0-106 0,-1-3-121 16,-6 3-135-16,7 0-125 0,-7 0-104 0,-13 3-91 15,6-3-91-15,-6 4 17 0,-7-4 78 0,8 4 99 16,-1-4 111-16</inkml:trace>
  <inkml:trace contextRef="#ctx0" brushRef="#br1" timeOffset="74066.35">29249 14023 366 0,'26'0'453'0,"-1"-3"63"0,1-1 12 0,-6 1-53 16,7-5-84-16,-1 1-71 0,-7-1-47 0,1 1-48 15,-2-4-41-15,2 0-38 0,-6-3-43 0,-1 3-33 16,-7-4-22-16,-6 0-12 0,0 0 0 16,0 1 4-16,-6 0 13 0,-7-1 17 0,-1 0 17 15,-6 4 25-15,2 0 24 0,-2 0 28 0,1 0 36 16,-7 4 33-16,6 0 22 0,0 3 15 15,1 1 1-15,5-1-10 0,-5 4-17 0,6 0-19 16,6 4-11-16,-5 3-13 0,12 3-9 0,-6 5-5 16,12 3-11-16,-6 1-14 0,12 2-15 0,-5 5-26 15,6 0-121-15,0 3 0 0,7 4 0 16,-8 4 0-16,8 0 0 0,0 3 0 0,-1 0 0 16,-5 0 0-16,5 1 0 0,1-1 0 0,-8 0 0 15,2 0 0-15,-2-3 0 0,-5-4 0 0,6 1 0 16,-13-2 0-16,-6-6-284 0,-1-4-459 15,0-4-181-15,1-7-194 0,-8 0-80 0,2 0 51 16,6-4 140-16,-1-3 185 0,0 0 202 0</inkml:trace>
  <inkml:trace contextRef="#ctx0" brushRef="#br1" timeOffset="74314.38">29346 14225 317 0,'0'-15'611'0,"7"5"129"0,-7-1 192 0,6-1 79 16,-6 5-31-16,7 0-54 0,6-1-91 15,-1 1-69-15,2 0-152 0,5 3-155 0,-5-3-459 16,12 7 0-16,-7 0 0 0,13 0 0 0,-6 0 0 16,7 0 0-16,7 0 0 0,-8 3 0 0,1 1 0 15,-1-4 0-15,1 4 0 0,-7 0-156 16,-7-4-504-16,1 3-149 0,-8-3-116 0,2 0-94 15,5 0-63-15,-6 0 72 0,0 0 140 0,1-3 150 16,5 3 153-16</inkml:trace>
  <inkml:trace contextRef="#ctx0" brushRef="#br1" timeOffset="74901.32">30141 14020 21 0,'13'-11'399'0,"-13"0"95"0,0 0 85 16,0 3 35-16,-7 1-8 0,1 0-20 0,6 0-6 15,-7 2-2-15,7 2-3 0,-6 0-12 0,-1 3-30 16,1 3-47-16,-8 0-54 0,8 5-48 0,-7 3-44 16,7 4-42-16,-1-1-175 0,1 5-123 0,-1-1 0 15,7 4 0-15,0 0 0 0,0 0 0 16,13-4 0-16,-6 5 0 0,12-5 0 0,1-4 0 16,-7 1 0-16,0-4-233 0,0 0-285 0,-7-7-106 15,8-1-72-15,5-3-27 0,0-3 11 0,1-1 47 16,-1-3 77-16,7 0 87 0,-12-4 94 15,5-1 90-15,-5-2 90 0,-2-1 93 0,-6-3 94 16,-6 3 79-16,0-3 61 0,-6 0 43 0,0-1 24 16,0 5 10-16,-2-5 14 0,2 5 27 0,0-1 42 15,-1 4 49-15,1 0 57 0,6 0 45 16,-7 4 21-16,7 2-8 0,0 2-25 0,7 3-38 16,-1 0-51-16,7 3-53 0,1 2-51 15,-2 2-39-15,1 4-40 0,0 0-35 0,0 3-30 0,7 1-24 16,-8-1-15-16,2 4-11 0,-1 2-5 15,-7-2-7-15,8 0-5 0,-2 0-4 0,-6 1-9 16,2-1-9-16,-8-4-10 0,6-3-6 16,-6 0-2-16,0 1-5 0,-6-9 6 0,6 1 9 15,-8 0 11-15,2-8 7 0,-6 4 5 0,-2-7 8 16,8 0 2-16,-7-1 1 0,-1-4-2 0,8 2 3 16,0-1 3-16,0-3 7 0,-1 2 12 15,0-2 12-15,7-1 19 0,7-3 16 0,0 7 16 16,-1-4 11-16,6 3 10 0,8-2 7 0,-7 7 1 15,7-4-2-15,-8 4-6 0,2 3-9 0,-1-3-8 16,0 7-6-16,-6 0 0 0,13 0 3 0,-8 3 2 16,14 5-74-16,-7-1-14 0,1 0 0 0,-14 4 0 15,8 3 0-15,-1-2 0 0,0 3 0 16,0-1 0-16,-1 1-184 0,-4 0-251 0,-2-4-196 16,0 0-179-16,1 0-167 0,0 0-137 0,-7-4 10 15,6-4 108-15,1 4 169 0,5-7 186 16,-5 4 200-16</inkml:trace>
  <inkml:trace contextRef="#ctx0" brushRef="#br1" timeOffset="75061.45">30799 14170 165 0,'6'-4'435'0,"0"-3"72"0,8 3 49 0,6-3-44 0,-8 4-94 0,8-5-98 0,-1 4-81 0,-5-3-63 0,5 3-53 16,0 1-58-16,1-5-77 0,-7 5-86 0,0-1-98 15,0 0-128-15,0 1-162 0,-7-5-70 0,8 5-9 16,-8 3 33-16,8-4 70 0</inkml:trace>
  <inkml:trace contextRef="#ctx0" brushRef="#br1" timeOffset="75408.84">31209 13958 152 0,'7'-8'457'0,"-1"5"79"0,0-5 55 0,7 5-24 16,1-5-85-16,5 5-88 0,0 3-70 0,1-4-52 15,-7 4-37-15,7 0-35 0,-1 0-43 16,-6 0-39-16,14 4-35 0,-1-1-23 0,-14 5-14 16,8-1-9-16,-13 3-7 0,-7 2-9 15,0-1-7-15,0 0-4 0,-7 0-4 0,-6 0-1 16,6 3-2-16,-5-3 3 0,-2 1 6 0,2 2 12 15,4-3 19-15,2 0 34 0,0 4 42 0,-1-4 50 16,7 3 53-16,0-3 44 0,0-3 26 16,0 3 2-16,7-4-17 0,-1 0-34 0,8-3-49 15,-2-1-51-15,8-3-45 0,-1 0-41 0,1 0-53 16,6-3-84-16,-6-1-124 0,-1 1-148 0,1-1-169 16,6-3-155-16,-1 0-158 0,-5-1-144 0,0 4 1 15,-7-3 87-15,0 0 134 16,0 3 144-16,-1-3 177 0</inkml:trace>
  <inkml:trace contextRef="#ctx0" brushRef="#br1" timeOffset="75652.09">31620 13775 287 0,'0'-4'551'15,"6"1"124"-15,0 3 126 0,0 0 63 0,8 7-18 16,-1 0-22-16,7 0-47 0,6 7-61 15,0 5-86-15,-7-1-114 0,7 0-113 0,0 4-102 16,0 4-301-16,1-4 0 0,-8 8 0 0,0-1 0 16,-6-3 0-16,-7-1 0 0,-6 5 0 0,0-5 0 15,0 1 0-15,-12 0 0 0,-1-5 0 16,-7 2 0-16,-6-5 0 0,-6-4 0 0,-1 1-492 16,-6-4-305-16,-7-4-257 0,7-3-158 0,7-4-25 15,-7 0 85-15,-1-4 174 0,8 1 229 16,-1-5 286-16</inkml:trace>
  <inkml:trace contextRef="#ctx0" brushRef="#br2" timeOffset="83337.66">31209 13778 39 0,'13'-3'291'0,"0"3"58"0,-7 0 3 0,1-4-34 0,0 4-53 0,-1-3-59 0,0-1-53 0,1-1-49 0,0 2-28 0,-1-1-18 0,0 0-7 16,1 1-3-16,0-1-1 0,-7 1 8 0,6-1 12 15,-6 0 18-15,7 4 18 0,-7-3 20 16,0-1 21-16,0 0 21 0,0 1 18 0,0-1 19 16,0 0 17-16,-7 1 12 0,7 3 6 15,-6-4-14-15,6 0 14 0,-7 4 6 0,0-3-2 0,7-1-1 16,-6 0-13-16,0 4 6 0,-1-3-38 16,7-1-28-16,-7 4-19 0,1 4-16 0,0-1-9 15,-1 1-17-15,0 3-8 0,1 1-11 0,-7 6-10 16,0 5-6-16,0 2-10 0,0 2-19 0,0 10 4 15,0 0 0-15,-7 3-7 0,8 5-10 16,-2 3-7-16,1 3 9 0,7 5-13 16,6-5-7-16,6 4-4 0,7-3-1 0,7-4-3 0,6-4 1 15,7-2-2-15,12-6 2 0,7-10-1 0,13-4-2 16,0-11 0-16,0-3-1 0,8-11 1 16,-2-4 0-16,-12-7 1 0,-1-8 5 0,-13-4 10 15,-6-3 8-15,-13-7 10 0,-18 4 7 0,-8-9 3 16,-14 2-2-16,-12-1-9 0,-7 4-9 15,-12-1-12-15,-13 5-19 0,-1 3-33 0,-12 3-52 16,-8 8-95-16,0 1-142 0,2 6-183 0,5 4-179 16,7 0-211-16,7 3-147 0,12 5-8 0,7 3 86 15,13 0 155-15,13 3 176 0</inkml:trace>
  <inkml:trace contextRef="#ctx0" brushRef="#br2" timeOffset="83828.28">31365 13723 293 0,'-7'-7'466'0,"1"-1"65"0,0 1 35 0,0 3-45 0,-2-3-69 0,8 0-43 0,8-1-23 0,4 1-1 0,1 0 1 0,13-4-4 0,14 0-26 0,-1 0-46 16,6 1-54-16,1-2-55 0,13-3-45 0,-1 4-49 16,14-4-40-16,-7 4-27 0,0-3-18 15,0 3-14-15,-7 4-22 0,-12-4-30 0,-7 7-46 16,-6-3-62-16,-13 3-80 0,-8-3-86 0,-5 3-76 15,-7 4-60-15,-7-5-41 0,-5 5-42 16,-2-3-46-16,-5 0-58 0,6 3 13 0,0-3 46 16,-7-2 62-16,14 1 92 0</inkml:trace>
  <inkml:trace contextRef="#ctx0" brushRef="#br2" timeOffset="84062.51">31918 13390 34 0,'-12'-8'389'0,"-1"5"70"0,0-5 43 0,0 1-20 15,-1 4-79-15,8-1-98 0,0-3-77 0,-1 3-56 0,14 4-31 16,-1-4-28-16,8 4-24 0,5 4-21 16,0-4-25-16,0 4-12 0,8 3-10 0,-1 0-7 15,-6 4-6-15,6 0-6 0,-7 4 2 0,1-1 1 16,-8 1 2-16,2 0 2 0,-8 2 6 16,-6-2 2-16,7 4 0 0,-7-4-3 0,-7-1-1 15,7-3-3-15,-6 0-10 0,6 0-20 0,-6-4-31 16,6 1-55-16,0-1-68 0,0-3-101 15,0-8-135-15,0 4-109 0,0-7-36 0,6 3 20 16,0-3 48-16,1-1 92 0</inkml:trace>
  <inkml:trace contextRef="#ctx0" brushRef="#br2" timeOffset="84371.38">32374 13334 102 0,'20'-11'419'0,"-13"-3"69"16,-1 3 44-16,-6 0-33 0,-6 1-74 15,-1 5-85-15,-6-2-53 0,0 7-26 0,1 0-10 16,-8 7-2-16,7-2-10 0,-1 5-21 0,-5 1-25 16,12 3-20-16,-5 2-19 0,12-2-17 0,0 5-20 15,0-1-20-15,6 0-22 0,7-3-16 16,0 3-19-16,0-3-11 0,7-5-11 0,0 6-6 16,-8-10-5-16,8-3-2 0,-1 2 0 0,-5-5-2 15,5-8-3-15,-12 2-1 0,-1-6-2 0,0 5-7 16,-6-4-12-16,-6-3-22 0,0-1-24 15,-1 0-26-15,0-3-28 0,-5 3-33 0,-8 1-35 16,7 3-29-16,-1 0-29 0,2 3-34 0,-2 0-31 16,8 1-40-16,6 0-55 0,0 4-80 15,6 3-56-15,-6-4 2 0,8 4 34 0,4 0 62 16,8 0 90-16</inkml:trace>
  <inkml:trace contextRef="#ctx0" brushRef="#br2" timeOffset="84655.51">32512 13229 343 0,'0'-4'454'0,"-7"-3"55"0,7 3-9 0,0 4-70 16,0-4-98-16,0 4-80 0,7 4-53 0,-1-4-23 15,0 7-11-15,1 1-9 0,13 3-8 16,-8-1-17-16,8 5-18 0,-7 0-18 0,7 0-16 16,0 2-10-16,-8 1-11 0,2 2-8 0,-2-6-10 15,1 4-8-15,1-3-6 0,-2 0-7 0,-6-8-3 16,2 4 4-16,-8-7 10 0,0 3 8 0,0-7 5 15,-8 0 9-15,2-4 4 0,-6-3 0 16,5 0-1-16,0-4 2 0,1-4 11 16,-1 4 15-16,1-4 12 0,0 1 6 0,-8-1-7 0,2-4-7 15,4 5-16-15,2-4-21 0,0 7-22 16,-1-4-17-16,1 0-33 0,6 5-49 0,6-1-71 16,1-4-87-16,-1 8-97 0,0 0-96 0,8-1-105 15,-2 0-122-15,2 1-62 0,5 0 21 16,1-1 62-16,-8 1 83 0,8 3 117 0</inkml:trace>
  <inkml:trace contextRef="#ctx0" brushRef="#br2" timeOffset="85078.02">32857 12925 153 0,'0'-16'433'0,"0"7"67"16,0-3 39-16,0 1-57 0,0 3-103 0,0 5-103 15,6-1-58-15,0 4-28 0,2 4 3 0,4-1 2 16,1 12 4-16,7 1 0 0,-8 1-9 15,8 5-9-15,0 0-12 0,-1 4-7 16,7-1-11-16,1 4-17 0,-1-2-24 0,0 2-26 0,-7-4-23 16,1 1-17-16,6-1-12 0,-7-2-11 0,1-1-5 15,0 0-5-15,-8-4-7 0,2-4 1 16,-2-3-4-16,-5-7 1 0,-7 0-5 0,0-4 17 16,0 0-5-16,-7-4-8 0,1-3-2 0,0-1-2 15,-14 1 3-15,6-4-10 0,-5 0 6 16,-7 3 4-16,0 2 2 0,0-5-1 0,1 3 2 15,-2 5-5-15,8-1 6 0,-8 1 4 0,8 3 2 16,0 3 4-16,-8 1-2 0,7 3 4 16,2 0-1-16,-2 1 7 0,7 3-2 0,-1-1 0 15,8 5 3-15,0 3-1 0,-1-3 0 0,7-4-9 16,0 0-1-16,0-1 2 0,13 2 0 0,1-4-4 16,5-1-2-16,7-3 3 0,6-4-4 15,1 0-12-15,6-4-20 0,7-3-63 0,-1-4-47 0,1 0-73 16,-1-5-78-16,-5 2-77 0,-1-1-73 15,-13-3-62-15,-14 3-125 0,-5 0-53 0,-7 1 18 16,-7 0 51-16,-5 3 72 0,-2-1 114 16</inkml:trace>
  <inkml:trace contextRef="#ctx0" brushRef="#br2" timeOffset="85409.81">33287 13180 325 0,'6'-7'452'0,"-6"0"57"0,6-4-1 0,-6 4-52 0,0-4-75 0,0 4-57 0,0-1-44 0,0 1-27 0,0 0-22 0,7-1-29 0,0 1-40 0,-7 3-51 0,0-3-42 0,0 3-29 15,0 4-19-15,0-3-11 0,0 3-7 16,0 0-2-16,-7 3-1 0,0 1-2 0,1 3 2 15,0 1 3-15,-1 3 1 0,-6 3 2 0,0 1 4 16,7-1 4-16,6 1-1 0,0-1-3 16,0 2-1-16,6 2-2 0,7-7-4 0,0 4-3 15,0-5-1-15,7-2-1 0,6-1-4 0,-1 0-8 16,2-7-24-16,5 0-49 0,-6 0-54 16,0-7-68-16,-6 3-80 0,6-7-112 0,0 1-136 15,-13-1-62-15,0-4-6 0,7 1 37 0,-8 2 70 16,2 1 108-16</inkml:trace>
  <inkml:trace contextRef="#ctx0" brushRef="#br2" timeOffset="85936.49">33287 13053 114 0,'0'0'402'0,"0"0"70"0,0 0 38 0,0 0-39 0,0 0-68 0,0 0-80 0,0-3-66 0,6 3-44 0,0 0-28 0,8 0-19 0,-2 0-22 0,2 0-31 0,11 3-21 0,-5 0-18 0,0-3-14 0,5 4-14 0,-5 4-11 0,-6-5-5 15,5 4-11-15,-13 0-8 0,8 1-7 0,-8 3-1 0,0-4-2 16,-12 4-1-16,0 0 0 0,-8 1 0 0,8-2-1 16,-13 5-10-16,5-5 0 0,2 2-4 15,-2-1-15-15,-5 0-31 0,6-4-44 0,0 1-51 16,7-2-74-16,-2-1-103 0,2-2-132 0,0-3-100 15,-7-3-22-15,13-2 25 0,6 2 54 16,7-4 98-16</inkml:trace>
  <inkml:trace contextRef="#ctx0" brushRef="#br2" timeOffset="86313.98">33619 12833 304 0,'6'-7'482'15,"1"-4"56"-15,-1 3 26 0,-6 1-69 0,6-4-110 16,2 4-87 0,4-1-48-16,2 1-39 0,5 2-24 0,-6 2-27 15,6 3-34-15,7 0-37 0,1 0-40 0,-1 3-16 0,-7 2-9 0,7 6-5 16,-6 0-4-16,-20 4-4 0,0-1-6 0,0 4-2 0,0 1-1 0,0-1 1 15,0 0-3-15,0 0 1 0,0-2 5 0,0 2 2 0,0-4 7 16,-6 5 7-16,-8-8 12 0,-5 3 8 16,5-3 11-16,8-4 9 0,-7 1 4 0,6-1 0 15,7-3-2-15,-6-1-5 0,6 2-9 16,0-1-6-16,0-4-11 0,6 0-6 0,8 0-4 16,-2 0-9-16,8 0-6 0,-1 0-19 0,-5-4-35 0,-14 4-66 15,0 0-93-15,0-5-99 0,0 5-132 16,0-3-187-16,0-1-91 0,0 0-3 15,0 1 55 1,0-1 82-16,0 0 126 0</inkml:trace>
  <inkml:trace contextRef="#ctx0" brushRef="#br2" timeOffset="89386.25">3321 11796 99 0,'6'-3'396'0,"1"3"58"0,6-4 47 0,-6 0-34 0,5 1-66 0,2-5-64 0,-8 5-35 0,1-4-3 16,-1-1 16-16,1 4 32 0,6-4 27 0,7 1 21 15,-1 0 18-15,-6 0 10 0,-7 3-1 16,1 0-22-16,-7-2-38 0,-7 6-47 0,1-5-52 16,-7 2-53-16,0-1-50 0,-7 4-33 15,1 0-36-15,-7 4-21 0,0-1-7 16,6 2 3-16,-6 5 9 0,0 1-31 15,0-4-44-15,6 4 0 0,0 1 0 0,1-1 0 16,6-4 0-16,0 4 0 0,7-1 0 16,0 5 0-16,12-4 0 0,0 4 0 0,7 0 0 15,13-1 0-15,-6-3 0 0,12 3 0 16,1 6 0-16,-1-6 0 0,-5 1 0 16,5-1 0-16,-6 1 0 0,1-4 0 0,-15 3 0 15,-5 5 0-15,-7-5 0 0,-7 0 0 16,-5-2 0-16,-8 3 0 0,-13 0 0 15,1-4 0-15,-1-1 0 0,1-2 0 0,-7-1 0 16,5-3 0-16,2-1 0 0,7 1 0 16,5 0 0-16,0-4-31 0,14-4-409 0,-1 0-155 15,20 1-135-15,7-5-114 0,12 1-102 16,-6-4-88-16,7 4 46 0,-1-4 118 16,7 4 139-16,0-4 149 0</inkml:trace>
  <inkml:trace contextRef="#ctx0" brushRef="#br2" timeOffset="89714.12">3646 12009 35 0,'8'0'396'0,"-8"-4"73"0,12 4 52 16,1 0-7-16,-6-4-60 0,-1 0-78 0,1 4-55 16,6-3-37-16,0-4-20 0,7-1-17 15,-8 1-27-15,1 0-33 0,7-4-34 0,-8 0-25 16,-4 0-22-16,-2-4-17 15,0 4-14-15,-6-4-6 0,0 4 5 0,0 0 13 16,-6 1 13-16,6 6 13 0,-14-4 14 16,2 5 10-16,-8 3 7 0,7 3 8 15,-13 5 13-15,7 3 16 0,-1-1 14 0,0 5 7 16,2 4 0-16,10 3-14 0,2-5-24 16,0 6-31-16,12-1-36 0,0 0-30 15,8 0-31-15,5-4-38 0,1 1-68 0,6-5-104 16,0-3-163-16,7-4-171 0,-1-3-147 15,7-8-127-15,0 1-104 0,-7-4-75 0,-6-4 69 16,-6 0 125-16,0-4 124 0,-1-4 134 16</inkml:trace>
  <inkml:trace contextRef="#ctx0" brushRef="#br2" timeOffset="90075.85">4083 11847 96 0,'-7'-25'422'0,"1"-4"78"16,-7 3 57-16,0 3 2 0,0 9-53 15,-7-1-71-15,8 9-57 0,-8 1-29 16,13 5-4-16,1 5-7 0,12-2-14 0,7 8-11 15,-6 3-9-15,6 5-11 0,7 7-29 16,-8-1-38-16,2 4-44 0,5 4-42 16,-6-4-34-16,6 8-31 0,-5-7-25 0,5 2-15 15,-6-3-7-15,0 1-9 0,1-8-7 16,-8 0-3-16,0-4 5 0,1-7 9 16,-1-3 13-16,-6-5 10 0,0-6 13 0,0 3 15 15,-6-8 11-15,-1-3 5 0,1-3 1 16,6-4 2-16,-6-1-5 0,6-4-6 15,0 2-14-15,6-5-14 0,0 8-17 16,1-4-24-16,12 8-4 0,-6 3-9 0,7 0-5 16,-7 4-2-16,6 3 0 0,1 4 7 15,-7 4-4-15,7 3-1 0,-14 4-9 0,0 0-1 16,1 7 0-16,-14 0 0 0,1 0 0 16,-7 1-5-16,0-1 6 0,0 1-7 15,0-5-10-15,0 1-23 0,0-4-42 16,6 0-53-16,7-8-75 0,-6 1-98 0,6-4-122 15,6-4-119-15,8-3-112 0,-2 0-125 16,1-8-113-16,7 1 4 0,0-1 82 16,5 0 116-16,9-3 138 0</inkml:trace>
  <inkml:trace contextRef="#ctx0" brushRef="#br2" timeOffset="90420.13">4605 11866 93 0,'6'-7'431'0,"-6"3"74"0,6-4 50 0,-6 5-13 0,0 6-64 0,0 1-77 0,0 0-63 0,0 7-35 0,0-1-8 0,0 5-9 0,6 0-22 16,1 3-30-16,6 1-21 0,0-1-23 0,1-3-41 15,4-1-21-15,-4 1-29 0,5-1-20 0,-5-3-19 16,4 0-9-16,-4-8 6 0,-1-3-17 16,0 0-7-16,0-6-8 0,-1-2-7 15,2-3-5-15,-8-3-5 0,-6-1 7 0,0 1 12 16,0-8 18-16,0 3 20 0,0 1 30 15,0 4 32-15,0-2 30 0,-6 5 18 16,6 1 1-16,-6 6-1 0,-2 1-16 0,2 6-22 16,0 4-24-16,0 0-22 0,-1 8-18 15,7 0-16-15,-7 7-18 0,7-1-12 16,0 2-14-16,7 2-28 0,-7 1-60 0,0-5-110 16,7 6-162-16,-7-12-185 0,12 3-176 15,-6-7-178-15,-6 0-153 0,0 0-4 16,-6-8 101-16,12 1 154 0,8-4 160 0,12-4 191 15</inkml:trace>
  <inkml:trace contextRef="#ctx0" brushRef="#br2" timeOffset="90800.65">5268 11917 174 0,'0'-3'381'0,"7"-8"61"16,-7 2 10-16,0 6-38 0,-7-1-50 0,-5 1-47 15,-8 6-23-15,7-3-3 0,-13 7 6 16,6 5 16-16,-6-4 9 0,0-1 2 0,13 7-14 16,-7 0-27-16,8 5-28 0,-1 3-37 0,-1-3-40 15,14 2-51-15,-6-2-44 0,6-4-31 16,6 3-24-16,1-3-20 0,6-5-16 16,0-2-14-16,0-1-11 0,0-3-21 0,7-4-18 15,-1-8-17-15,-6 1-10 0,6-4-6 0,-5 0 1 16,-8-3 16-16,7-1 17 0,0-4 22 0,-6 1 17 15,5 0 16-15,-4 0 16 0,-2-1 16 16,7 0 22-16,6 2 24 0,-6 2 27 0,1 4 28 16,-8-4 19-16,0 8 6 0,-6 3-5 0,0 0-15 0,0 4-22 15,0 4-21-15,-6 3-17 0,0 0-16 16,6 9-36-16,0-2 3 0,0 5 0 0,0-1-10 16,0 0-25-16,6 4-41 0,0 0-40 0,-6-4-98 15,7 1-103-15,6-1-96 0,0-3-67 0,0-1-48 16,0-3-32-16,7 0-23 0,-7-7-33 0,0 0-6 15,6-8 33-15,-5-3 55 0,11-1 79 16</inkml:trace>
  <inkml:trace contextRef="#ctx0" brushRef="#br2" timeOffset="91125.52">5653 11903 329 0,'6'-27'443'16,"-6"6"57"-16,7-1-3 0,-7 3-57 0,0 4-74 16,0 5-69-16,0-1-49 0,0 4-26 0,-7 7-11 15,7 0-11-15,0 7-13 0,0 4-16 0,7-1-12 16,-7 9-13-16,6-1-17 0,0 5-22 0,8-2-25 15,-2 2-21-15,2 2-17 0,-1-4-16 0,-7 2-11 16,8-1-8-16,-8 0-2 0,0-4-2 0,0 1-1 16,2-8-1-16,-8 0 6 0,12 0 19 0,-5-4 24 15,6-3 17-15,-6-4 12 0,5 0 11 0,-12-4-1 16,7-3-7-16,-7-4-7 0,7 0 0 16,-7 0 2-16,6-4 4 0,0 3 15 0,8-2 8 0,-1-1 7 15,-7 1 5-15,8 3 3 0,-2 0 4 0,1 4-5 16,-6-1-8-16,6 5-9 0,-1 3-5 15,-4 0-5-15,4 3-5 0,2 5-10 0,-8 3-12 16,0 0-9-16,1 0-18 0,-1 3-16 0,1 1-14 16,-7 3-20-16,7 1-40 0,-7 3-82 0,6-8-132 15,0 4-167-15,0-3-161 0,8-4-164 0,-8 0-171 16,1-4-69-16,6 1 53 0,0-5 126 16,7 1 143-16,6 0 165 0</inkml:trace>
  <inkml:trace contextRef="#ctx0" brushRef="#br2" timeOffset="91626">6786 11921 169 0,'19'-4'436'0,"-6"1"71"0,7-1 52 0,0 0-38 0,6 4-63 0,-1-3-63 0,8-2-40 0,-1 1-32 0,8 1-31 0,-1-1-39 0,6 1-52 0,1-5-62 0,-7 5-54 0,7-1-40 16,-7 1-23-16,0-1-11 0,-7 1-10 15,-6-1-9-15,1 4-17 0,-15 0-29 0,2-4-41 16,-8 4-54-16,-6 0-49 0,-6-4-49 0,-8 4-32 15,-5-3-21-15,-7 3-4 0,6-4 8 0,-6 4 14 16,-7 0 23-16,8 0 27 0,-1 4 39 0,-7-4 51 16,7 0 70-16,6 0 74 0,1 0 71 0,0 0 55 15,5 0 41-15,-5-4 23 0,-1 4 7 0,8 0 9 16,-2-4 10-16,-5 4 20 0,13-3 23 0,-8 3 19 16,8 0 7-16,0 0-1 0,-2 0 5 0,8 0 10 15,8 3 23-15,-2 5 23 0,0 3 22 16,0 0 16-16,2 3-3 0,-8 4-25 0,6 1-41 15,-6 3-50-15,6 4-51 0,1-1-48 0,-7 1-48 16,6 2-40-16,-6-1-34 0,7 2-35 0,0 0-48 16,5 4-68-16,2-4-101 0,-8 1-130 0,0-8-148 15,7 0-133-15,-6-4-100 0,6-3-65 0,-7-4-39 16,8-4-11-16,-8 0 21 0,0-7 80 0,-6 0 97 16,7-3 110-16,0-5 123 0</inkml:trace>
  <inkml:trace contextRef="#ctx0" brushRef="#br2" timeOffset="92700.7">7144 12191 85 0,'-6'-18'386'15,"6"7"73"-15,-7-7 40 0,0 3-23 16,7 1-56-16,0-1-69 0,7 1-48 0,0 3-34 16,-1 0-21-16,0 0-22 0,8 2-25 0,5-1-34 15,1 2-39-15,12 1-32 0,-5 0-25 0,5 4-16 16,1-1-15-16,-1 0-13 0,1 4-8 0,-7 0-1 16,0 0 7-16,0 4 16 0,-1 3 21 0,-11-3 26 15,5 6 33-15,-12 2 28 0,-1-1 22 0,1 4 13 16,-7-1 1-16,-7 5-10 0,7-5-25 0,-6 8-28 15,6-4-30-15,0-3-27 0,0 4-24 0,6-1-18 16,7-7-14-16,1 3-6 0,-2-3-11 0,8-3-6 16,-7-5-9-16,13 1-3 0,-6-4-3 15,-1-4 0-15,1-3 7 0,6 0 2 0,-14-4 8 0,2-4 5 16,-1-4 3-16,-1 1 4 0,-4 0 1 16,-8 0 4-16,6-1 2 0,-6 1 5 0,0 4 8 15,-6-5 8-15,6 1 7 0,0 3 7 0,0 4 14 16,0 0-3-16,0 4 6 0,0-1 4 0,0 5 3 15,0 3 1-15,0 3-2 0,6 1 8 0,-6 4-8 16,0-1-9-16,0 7-7 0,0 0-13 0,0 6-14 16,6-2-13-16,-6-3-12 0,7 3-35 15,-7 0-50-15,7-3-75 0,-7-1-89 0,6 1-94 0,0-4-86 16,7 0-59-16,-6-3-25 0,0-1 9 0,-1-4 31 16,7-3 41-16,0 0 40 0,0-3 37 0,0-1 48 15,0-3 49-15,-7-5 61 0,8 1 80 0,-8 1 99 16,0-5 94-16,1 0 78 0,0 1 57 15,-7-5 38-15,0 1 22 0,0 4 11 0,0-1 17 16,0-1 16-16,-7 6 25 0,0-1 18 0,1 4 8 16,6-4-13-16,0 7-36 0,0 0-41 0,0 1-43 15,0 6-46-15,0 1-44 0,13 0-35 0,-6 3-24 16,-1 4-24-16,7 4-21 0,1 0-15 0,-2-1-11 16,2 5-7-16,-2-1-3 0,1 0 0 0,7 0-3 15,-14-3-2-15,8 3-2 0,-8-3-5 0,0-4 4 16,-6 0 1-16,0 0 4 0,0-7 2 0,0-1 2 15,-6-3 5-15,0-3-3 0,-2-1-4 16,2-3-1-16,0 0-1 0,6-4-1 0,0-5 0 16,0 2 2-16,6-4 4 0,-6 3 1 0,6-3 2 0,2 0 6 15,4-1-6-15,-5 5 8 0,6-1 11 16,0 0 9-16,0 4 9 0,-6 4 4 0,5 0 12 16,8 3 0-16,-7 0-8 0,-7 8-5 0,8 0-7 15,-2 3-5-15,-4 0-8 0,4 4-10 0,-5 4-4 16,-1 0-20-16,1 3-27 0,-7 0-39 0,7 0-54 15,-7 1-66-15,6-5-80 0,0 5-72 0,8-4-58 16,-8-4-37-16,7 0-2 0,7-4 14 0,-1 0 40 16,0-3 43-16,1-4 41 0,6-4 46 0,-7-3 45 15,8 0 54-15,-1-4 67 0,-6-5 66 16,-1 2 69-16,0-1 51 0,-6-3 37 0,1 0 27 0,-8 0 10 16,0 3 11-16,1-3 5 15,-7-2 7-15,-7 6 1 0,1 3-2 0,-8 1-6 16,8 2-8-16,-13 4-5 0,6 4-1 0,-6 0 10 0,5 8 12 15,1 3 15-15,-6-4 17 0,12 8 5 0,-6-4 0 16,6 7-20-16,7-3-29 0,-6 3-37 0,6-3-38 16,6-1-31-16,-6-3-27 0,14 0-10 0,-1 0-3 15,-7-7 0-15,14 0 4 0,-8-1 7 0,8-6 7 16,-7-1 7-16,7-3 8 0,0-4 8 0,-8 0 11 16,8-4 9-16,-7 0 6 0,7 1 6 15,-8-1 6-15,-5 1 4 0,6-1 4 0,-7 4 1 0,-6 3-2 16,7 1-8-16,-7 3-12 0,7 1-13 15,-7 6-16-15,6 4-18 0,1 5-12 0,5 3-8 16,-4 3-10-16,4 0-21 0,-5 8 0 0,6-1 0 16,-7 5 0-16,7-1 0 0,1 4 0 0,-8-4 0 15,7 4 0-15,-6 1 0 0,5-2 0 0,-5 1 0 16,-7-7 0-16,0 3 0 0,-7-7 0 0,-5 4 0 16,-2-5 0-16,2 2 0 0,-8-4 0 0,0-1 0 15,1-8 0-15,-7 1 0 0,6-7 0 0,1-4 0 16,-1-8 0-16,7 1 0 0,-7-3-88 0,8-5-122 15,5 0-137-15,-6-3-167 0,7 0-157 0,6-1-137 16,6-3-128-16,-6 4-97 0,13-1 37 16,0 1 118-16,6 0 140 0,14-4 155 0</inkml:trace>
  <inkml:trace contextRef="#ctx0" brushRef="#br2" timeOffset="93177.79">9209 11994 395 0,'0'-26'493'0,"6"1"68"0,-12-1 21 0,6 0-50 0,-7 4-72 0,-6 0-48 0,0 4-25 0,-7 3-8 0,1 4 1 0,-1 4-10 0,-6 0-32 0,14 3-44 0,-8 4-56 16,1 4-33-16,5 0-29 0,2 6-29 0,-2 5-21 15,14 0-19-15,0-1-6 0,0 5-25 0,6-1-25 16,8 1-23-16,-2-1-14 0,8 0-9 0,0 0-6 16,-1 1-5-16,7-5-9 0,-6 1-8 0,-1 3-11 15,1-7-12-15,0-1-7 0,-7 2-3 0,-1-4 2 16,2 3 15-16,-8 0 6 0,0-4 6 15,-6 0 9-15,0 0 8 0,0-3 5 0,-6 0-4 16,0 3 9-16,0-3 7 0,-14-1 7 0,7 1 6 0,-7 0 8 16,0-4 8-16,8 3 4 0,-2-3 8 15,1 0 5-15,7 0 3 0,-8-3 0 0,14-1-2 16,0-3-1-16,0 3-4 0,0-7-3 0,14 4-5 16,-8 0-1-16,7-1 4 0,7 1 13 0,0 0 15 15,6-1 20-15,-7 5 22 0,1-1 18 0,-1 4 16 16,1 4 6-16,0-4-2 0,-2 7-4 15,-4 0-139-15,-1 4-9 0,0 0 0 0,0 0 0 0,-7 4 0 16,0-1 0-16,-6 1 0 0,0 0 0 0,0 0 0 16,0-1 0-16,0 1 0 0,0-4-143 15,-12 0-329-15,12-4-158 0,-6-3-129 0,6-4-98 16,0-4-72-16,0-3-63 0,0-4 54 0,0 0 117 16,6-4 129-16,14-4 137 0</inkml:trace>
  <inkml:trace contextRef="#ctx0" brushRef="#br2" timeOffset="93284.34">9508 11921 283 0,'7'-27'496'0,"5"6"95"0,-4-1 72 16,-2 7-16-16,-6 1-72 0,6 6-84 0,-6 1-84 16,0-1-82-16,0 5-75 0,0 3-88 15,0 3-101-15,0-3-130 0,0 8-140 0,-6-1-151 16,6 1-190-16,-6-1-168 0,-2 4-62 0,8 0 31 16,8 0 86-16,4 0 122 0</inkml:trace>
  <inkml:trace contextRef="#ctx0" brushRef="#br2" timeOffset="93793.93">10062 11866 405 0,'0'-11'630'0,"0"3"143"0,0 1 133 0,0 3-6 0,0 1-93 0,0-1-104 0,0 4-99 15,6 4-99-15,1 3-97 0,-1 4-91 0,1 0-80 16,6 7-67-16,-1 0-60 0,2 5-44 0,-1-1-33 16,0 3-17-16,6 1-10 0,-5 3-11 0,-2-3-16 15,2 0-26-15,-1 3-24 0,-7-4-25 0,-6-6-1 16,6-1-28-16,-6 1-2 0,0-8 29 0,0-4 9 16,0 0 16-16,-6-7-2 0,0-3 32 15,-7-1 15-15,6-3-2 0,-6-4 14 0,1-8 11 0,-8 4 6 16,6-7 9-16,-5 0 12 0,5 1 14 15,-4-1 20-15,11-1 12 0,0-2 13 0,1 3 6 16,-7-4 1-16,13 4-3 0,0 0-8 0,0 4-10 16,13-4-12-16,0 4-17 0,0 3-9 15,7 0-15-15,5 4-8 0,1 4-5 0,7-4-3 16,7 7 0-16,-8 0-1 0,7 8 0 0,-7 0-3 0,-5 3 0 16,-1 1-3-16,0 3-1 0,-13 0-2 15,6 0-1-15,-12 3 4 0,-14 1 2 0,0-1-1 16,-5 2 6-16,-8-2 2 0,7 1 2 0,-7-1 2 15,1 1 1-15,6 0 3 0,0-5 0 16,-7 5 5-16,14-1 1 0,0-2 2 0,-1-1 11 0,0-4 12 16,7 4 16-16,7-3 12 0,0-1 11 15,-1 0 5-15,0-3-1 0,8 0-10 0,5-1-15 16,-6 1-15-16,6-1-18 0,1-3-32 16,-7 0-54-16,-6-3-86 0,-1 3-139 0,1 0-168 15,5-4-174-15,2 4-153 0,-2-3-145 0,2-1-115 16,-1 0 34-16,-7 4 114 0,14-3 149 0,-8 3 156 15</inkml:trace>
  <inkml:trace contextRef="#ctx0" brushRef="#br2" timeOffset="94242.78">10758 12159 207 0,'20'0'420'0,"0"0"59"0,5-4 41 0,2 4-46 0,-8-4-74 0,8 1-73 0,-1-5-49 0,-7 5-34 0,7-5-38 0,-6 1-27 16,-1 0-39-16,7-4-38 0,-12 4-32 0,4-4-24 0,-4 0-18 16,-1 0-13-16,-13-4-7 15,0 4-3-15,0-1-4 0,-7 2 4 0,-6-5 10 0,0 8 19 16,-7-4 26-16,1 7 34 0,-1 1 41 0,-6-1 49 16,7 4 51-16,-1 0 51 0,-6 4 47 15,14 3 11-15,-8 4 3 0,7 0-13 0,0 3-27 16,6 1-44-16,1 4-61 0,0-1-35 0,6 4-40 15,6-4-38-15,0 0-44 0,8 1-44 16,-2-5-59-16,1 1-90 0,7-1-126 0,0-6-140 16,-1 0-143-16,7-8-113 0,0 0-81 0,7-4-53 15,-1-3-23-15,-6-4 8 0,1-1 80 0,-8-2 99 16,7-5 106-16,-6 1 123 0</inkml:trace>
  <inkml:trace contextRef="#ctx0" brushRef="#br2" timeOffset="94412.32">11234 11965 141 0,'0'-11'415'0,"-6"3"82"0,-8 1 51 15,14 0-26-15,0 7-50 0,7 0-59 0,0 0-36 0,-7 7-35 16,6 0-23-16,1 1-25 0,-1 3-35 16,0 3-52-16,8-3-55 0,-8 4-46 0,0 3-36 15,1-3-25-15,-7 3-19 0,7-3-11 0,-1 0-10 16,-6-1-15-16,7 1-30 0,-1-4-47 16,-6 0-64-16,0-4-67 0,0 0-72 0,0-3-56 15,0-4-44-15,0 0-31 0,0-4-22 16,7-3-16-16,-7 0-9 0,7-1-3 0,-1-6 16 15,0-1 49-15,8 1 68 0</inkml:trace>
  <inkml:trace contextRef="#ctx0" brushRef="#br2" timeOffset="94651.93">11436 12012 66 0,'20'-15'303'16,"-8"5"78"-16,2-1 32 0,5 0-9 0,-12 3-42 15,6 0-53-15,-1 2-57 0,-5 2-51 0,-7 0-40 16,7 4-27-16,-7 0-18 0,-7 0-16 16,7 4-12-16,-7 0-4 0,-5-1-1 0,-1 5 11 15,-1 3 17-15,-5-4 31 0,0 8 36 0,-1-5 40 16,7 5 28-16,-7-1 62 0,8 1 51 15,-8-3 29-15,13 2 10 0,-5-3-4 0,4 4 3 16,8-4-52-16,-6-4-53 0,6 4-54 0,6-4-48 16,2-3-42-16,-2 3-42 0,7-3-38 0,7 0-33 15,-8-1-42-15,8-3-56 0,0 0-89 16,-1-3-134-16,-6 3-160 0,6-4-165 0,1 0-131 16,6-3-114-16,-7 3-90 0,1 1-27 0,-7-1 76 15,7-3 128-15,0 3 129 0,-1-3 147 0</inkml:trace>
  <inkml:trace contextRef="#ctx0" brushRef="#br2" timeOffset="94954.64">11782 12005 305 0,'0'-8'473'0,"0"5"82"0,0-1 43 0,-8 4-24 0,8 0-43 0,-6 0-28 16,6 4-19-16,0 3-18 16,0 4-19-16,0 0-33 0,0 0-59 0,6 4-75 0,-6 0-75 15,8 3-59-15,-2 0-47 0,0 0-40 0,7-3-30 16,-6 0-25-16,6-1-24 0,-1-3-32 15,8 1-32-15,-6-9-33 0,11-3-34 0,-5 0-23 16,6-8 1-16,0 1 20 0,1-4 27 0,-9-3 34 16,2-1 43-16,-7-3 44 0,1-4 39 0,-2 4 31 15,-12-1 38-15,0 1 35 0,0 3 35 0,-6 1 23 16,0 2 8-16,6 2-6 0,-8 6-23 0,8 0-31 16,-6 4-35-16,6 4-36 0,-6 3-29 15,6 0-22-15,0 8-13 0,0-1-23 0,6 1-39 16,-6 8-62-16,6-9-91 0,2 5-105 0,-2-5-114 15,0 1-96-15,0-1-71 0,1-3-46 16,0 0-22-16,-7-7-8 0,6 3-5 16,1-7 44-16,-7 0 67 0,13 0 88 0,0-7 100 0</inkml:trace>
  <inkml:trace contextRef="#ctx0" brushRef="#br2" timeOffset="95232.23">12230 12056 251 0,'14'-15'418'0,"-8"-3"74"0,7 4 22 0,-7-1-15 15,2 4-34-15,-8 4-48 0,6-1-38 0,-6 5-30 16,0 3-18-16,0 3-33 0,0 1-45 0,6 3-52 15,-6 4-43-15,13 0-40 0,-6 4-43 16,-1 3-29-16,1 1-21 0,-1-1-27 16,1 0-2-16,0 0-1 0,-1 1-1 0,0-5-2 15,0 1 0-15,2-4 17 0,-2 0-7 0,0-3 1 16,1-5-3-16,-7-3 4 0,0-3 2 0,-7-2 1 16,1-2 5-16,6-4 2 0,-6 0 17 0,-2-3 25 15,2-1 29-15,6 0 34 0,-6-3 26 16,6 4 22-16,0-1 1 0,0-1-15 0,0 6-29 15,6-1-33-15,-6 0-32 0,6 4-29 0,8-1-34 16,-1 5-61-16,0 3-85 0,0 0-107 0,7 0-112 16,-1 3-105-16,7-3-80 0,0 4-62 15,0 0-35-15,0 0-18 0,7 3-3 0,-7-4 46 16,-1 1 67-16,9-4 92 0,-2 0 108 0</inkml:trace>
  <inkml:trace contextRef="#ctx0" brushRef="#br2" timeOffset="95616.17">12830 11987 195 0,'13'-11'410'0,"-13"-4"84"0,0 0 47 0,0 1 5 15,-7 3-11-15,1-4-21 0,-1 3-7 0,-6 2-1 16,7 2-1-16,-8 1-24 0,2 4-52 0,-8-1-69 0,14 4-80 16,-7 4-72-16,6 3-71 0,-6 0-51 0,13 4-37 0,0 4-23 15,0 0-16-15,0 3-15 0,13 4-14 16,-6 0-25-16,6-4-19 0,-7 4-21 0,14-1-13 16,-8-1-7-16,2-2 3 0,-1 0 14 0,0-3 17 15,0-1 20-15,-7 1 15 0,8-8 16 16,-8 4 14-16,-6-7 6 0,6 3 7 0,-12-7 1 15,0 0 5-15,-2 0 4 0,-4 0 1 0,-8-7 1 16,1 3-1-16,-1-3 3 0,7 0 8 16,-6 3 7-16,-1-3 3 0,7-1 5 0,0 5 10 15,6-5 5-15,7 1 2 0,0 0-2 0,7 0 0 16,6-1-4-16,7 1-11 0,-1 0-9 0,7-1-11 16,0 1-8-16,0 0-6 0,1 3 5 0,-2 4 14 15,1-5 18-15,0 10 29 0,-6-1 32 0,-1-1 30 16,1 8 17-16,-6-3-1 0,-2 6-11 15,1-3-26-15,0 4-32 0,-6-1-35 16,-7 1-48-16,6 0-66 0,-6-1-105 0,0-2-147 0,0-6-167 16,0 2-160-16,0 0-138 0,0-8-118 15,-6 0-107-15,6-4 34 0,-7-8 109 0,7 1 132 16,13-3 144-16,-7-1 163 0</inkml:trace>
  <inkml:trace contextRef="#ctx0" brushRef="#br2" timeOffset="95736.9">13123 11939 280 0,'0'-15'492'0,"-7"-3"87"15,7 6 65-15,-6 5-43 0,6 0-102 0,-7 3-109 16,1 1-97-16,6 3-81 0,0 0-74 16,0 3-84-16,0 1-97 0,0 3-107 0,0 0-132 15,0 5-182-15,0-4-151 0,0-1-55 0,13 0 15 16,0 0 57-16,0 4 108 0</inkml:trace>
  <inkml:trace contextRef="#ctx0" brushRef="#br2" timeOffset="96064.23">13605 12034 40 0,'33'-11'381'15,"-1"-3"72"-15,1-1 53 0,-1 0-6 0,-6-3-48 16,0 0-52-16,1-1-32 0,-15 1-4 0,8-4 15 16,-14 4 19-16,-6-4 10 0,0 3-5 0,-13 1-1 15,0 0-4-15,-7 3-6 0,1-3-32 16,-7 6-35-16,0 2-38 0,0 2-30 0,7 1-51 15,-1 3-52-15,0 8-22 0,1 0-11 16,6 7-16-16,-6 3-105 0,11 5 0 0,2 3 0 0,0 7 0 16,6 0 0-16,0 4 0 0,0 8 0 0,6-1 0 15,0 4 0-15,2 0 0 0,4 4 0 16,1 3 0-16,-6 0 0 0,6 0 0 0,-7 4 0 16,14 0 0-16,-7-4 0 0,7 0 0 0,-1-6 0 15,-6-5 0-15,0-7-47 0,0-4-704 16,0-3-150-16,-7-11-142 0,-6-1-125 0,0-10 8 15,0-4 116-15,0-4 177 0,7-3 187 0,-7-4 212 16</inkml:trace>
  <inkml:trace contextRef="#ctx0" brushRef="#br2" timeOffset="96228.45">13650 12250 378 0,'26'-11'568'0,"-6"4"82"16,-1 0 64-16,7-1-50 0,-6 1-136 0,6 0-130 15,1 0-111-15,-2-1-93 0,1 0-102 0,7 1-140 16,-7 4-148-16,0-5-175 0,-6 5-227 16,-8-5-109-16,8 1-27 0,-13 3 45 0,5-3 88 15,-12 7 138-15</inkml:trace>
  <inkml:trace contextRef="#ctx0" brushRef="#br2" timeOffset="97234.76">3549 12679 404 0,'-7'-11'603'0,"-12"0"118"0,0 0 111 0,-1 0 3 0,7 4-62 0,0 0-77 0,13-2-79 0,-7 9-63 0,7 4-62 15,0 4-74-15,7 7-73 0,6 7-56 16,0 3-38-16,7 8-41 0,6 4-59 16,-7 3-151-16,7 4 0 0,0 4 0 0,-6-1 0 15,5 1 0-15,-5-1 0 0,0-2 0 16,-7-5 0-16,7-4 0 0,-8-3 0 15,2-3 0-15,-8-9 0 0,0-6 0 0,-6 0 0 16,-12-11 0-16,4-1 0 0,-4-10 0 16,-1 0 0-16,-7-8 0 0,0 1 0 0,-6-5 0 15,1-3 0-15,5 4 0 0,-12-4 0 16,5 4 0-16,-5-1 0 0,6 5 0 0,0 2 0 16,-1 2 0-16,8 3 0 0,-7 7 0 15,14 0 0-15,-8 3 0 0,0 8 0 16,13 0 0-16,-5 0 0 0,12 7 0 15,12 0 0-15,8-3 0 0,7 3 0 0,5 1 0 16,1-4 0-16,5-4 0 0,8 0 0 16,0-5 0-16,12-1-944 0,-6-5-243 15,0-5-136-15,7-5 3 0,-7-1 125 16,13 0 221-16,0-4 246 0,-6 4 265 0</inkml:trace>
  <inkml:trace contextRef="#ctx0" brushRef="#br2" timeOffset="97659.32">4331 13009 128 0,'-7'-11'435'16,"-6"3"78"-16,0 1 62 0,-13 3-2 0,6 1-47 16,-12 3-51-16,-1 3-21 0,1 5 1 15,12-1 9-15,-6 8-11 0,7 3-44 16,-1-4-60-16,7 5-76 0,7-1-75 16,6 1-72-16,0 3-55 0,13-8-38 0,-1 4-24 15,8-7-11-15,0 0-5 0,5-4-6 16,-5-7-1-16,6-3 2 0,-13-4 2 0,7-4 3 15,-8-3 3-15,2-5 4 0,-8 1 7 16,1-1 3-16,-7-2 4 0,0 3 15 16,0-2 6-16,0 6 5 0,0 3 1 15,0 0 0-15,0 7-1 0,0 4-12 0,7 4-5 16,-1 7-4-16,7 3-4 0,-7 5-1 16,8 7-2-16,-8-1-5 0,0 5-5 0,8-1-2 15,-8 3-2-15,-6 2-3 0,0-5-3 16,0 5 3-16,-6-6 10 0,-14-3-1 15,7-2 1-15,-13-1-1 0,6-4 5 16,-6-3 3-16,7-8-6 0,-1 1 1 0,0-1 3 16,1-7-5-16,6-3-17 0,-6-1-36 15,12-4-51-15,0-3-126 0,7 4-160 16,7-4-147-16,6-4-150 0,6 1-156 0,1-1-110 16,6 1 43-16,7-2 113 0,6-1 130 15,7-1 149-15</inkml:trace>
  <inkml:trace contextRef="#ctx0" brushRef="#br2" timeOffset="97970.8">4656 13038 192 0,'0'-15'453'0,"0"1"76"0,0 3 59 15,0 3-28-15,-6 1-74 0,6 7-78 0,-7 0-69 16,7 4-54-16,0 7-37 0,7 0-41 16,-7 7-44-16,6 1-32 0,0 3-24 0,-6 3-14 15,8 1-14-15,-2 3-17 0,-6 0-14 16,6-3-17-16,-6 0-18 0,6-1-6 15,-6-7-2-15,0 1 1 0,0-8 2 16,-6-4 0-16,6-4 12 0,-6-6 24 16,6-4-8-16,-6 0-2 0,6-8 6 0,-8-4 18 15,8 1 27-15,0-4 4 0,0-3 50 0,0-1 42 16,8 1 40-16,-2 2 28 0,0 1 15 16,0 4 11-16,1 4-1 0,0 2-15 15,6 2-25-15,0 5-30 0,0 5-32 16,7 5-38-16,-1 2-37 0,1 4-71 15,-2 3-26-15,2 5 0 0,0-1-38 0,-1 4-208 16,-5 0-197-16,5-1-225 0,1 2-238 16,-8-5-227-16,-4 1-70 0,4-5 72 0,8 1 155 15,6-4 205-15,7-4 235 0</inkml:trace>
  <inkml:trace contextRef="#ctx0" brushRef="#br2" timeOffset="98380.1">5984 13100 267 0,'-6'-3'478'0,"0"-1"88"0,-8 4 67 0,8-4-17 0,-13 4-54 0,5 4-42 0,8-4-31 0,-6 7-17 0,4 1-23 0,2 3-28 0,-7 0-43 0,7-1-58 16,-1 5-65-16,0 3-63 0,1-3-55 0,6 4-47 0,6-1-36 0,1-3-26 0,6 3-16 0,-6-4-6 16,5 1-7-16,2-4-4 0,5 0-2 0,7-4 0 15,-6-3-2-15,6-4 1 0,0 0 2 0,-7-8 0 16,7 1-2-16,-12-3 5 0,-1-5 3 15,-1 0-3-15,-5-3 1 0,0 0 4 0,-7-4 1 0,-7 3 1 16,0-3-1-16,-5 1 3 0,-8 2-4 0,7-3-2 16,-7 7-14-16,1 1-27 0,-1-1-50 0,8 5-75 15,4 1-93-15,-4 6-116 0,6-1-106 0,6 8-87 16,0-1-84-16,0 2-69 0,6 5-65 0,0-2 32 16,8 3 71-16,-2-4 90 0,8 4 120 15</inkml:trace>
  <inkml:trace contextRef="#ctx0" brushRef="#br2" timeOffset="98702.1">6219 13038 14 0,'-6'-11'393'0,"0"0"93"0,6 0 78 15,-8 0 20-15,8 7-42 0,-6-3-70 0,0 7-63 16,-1 0-46-16,7 4-39 0,0-1-34 0,7 8-31 16,-1 4-37-16,0 3-37 0,14 1-38 0,-7 3-34 15,0 0-35-15,0 3-27 0,1-2-22 0,-2 5-15 16,1-5-10-16,-6 2-5 0,6 1-4 15,0-4-6-15,-6 0-4 0,-1-8-9 0,0 1-5 16,-6-5-5-16,0-1-1 0,0-6 1 0,0-3 2 16,-6-3 9-16,0-6 4 0,-1 2 5 0,-6-4 5 15,0-3 6-15,6-1 3 0,-6-3 3 0,7 0 4 16,0 0 8-16,-2-4 12 0,2 3 18 0,0 1 20 16,-1-1 17-16,7 1 10 0,0 7 5 0,0-3-10 15,7 6-17-15,-1-3-20 0,8 4-19 0,-8 3-18 16,13 1-31-16,-5-1-46 0,5 4-70 0,0 0-105 15,8 0-113-15,-8 4-103 0,14-4-108 16,-7 0-101-16,-7 3-89 0,7-3 17 0,-13 0 67 0,7 0 88 16,0 0 111-16</inkml:trace>
  <inkml:trace contextRef="#ctx0" brushRef="#br2" timeOffset="99076.22">6682 12917 225 0,'6'-11'473'0,"-6"-4"96"0,0 4 83 0,0 4-16 0,-6 0-60 15,6 3-62-15,0 0-44 0,0 4-35 0,0 4-35 16,12 0-36-16,-4 7-37 0,4 0-41 0,1 7-47 16,-6 1-42-16,-1 2-39 0,1 1-34 0,5 4-29 15,-4-1-22-15,-2 6-18 0,0-6-16 0,1 4-12 16,0-3-10-16,-1-1-8 0,0-3-4 16,1 1-4-16,-1-5-5 0,8-4-1 0,-14 1-5 15,6-8-10-15,-6 0-16 0,6-3-15 0,-6-8-11 16,0 1-8-16,-6-5-4 0,0 1 8 0,-8-1 12 15,8-2 16-15,-7-1 16 0,-7 0 19 0,0 0 24 16,-5 3 28-16,-1-3 32 0,0 4 35 0,-1 3 37 16,8-3 41-16,0 7 31 0,-1 0 24 0,1 0 12 15,5 4-2-15,-5 3-127 0,12 0-132 0,1 0 0 16,-1 5 0-16,7-4 0 0,0 6 0 16,7-3 0-16,-1-1 0 0,8-2 0 0,5 3 0 0,-6 0 0 15,13-4 0-15,-7-2 0 0,1-2 0 0,-7 0-86 16,13 1-519-16,-6-4-160 0,-1-4-125 0,1 1-111 15,0 0-93-15,-8-2 48 0,8-2 127 0,-7 3 158 16,13-3 163-16,-6 7 179 0</inkml:trace>
  <inkml:trace contextRef="#ctx0" brushRef="#br2" timeOffset="99344.23">7105 13243 37 0,'13'0'387'0,"7"-3"75"0,-1-5 50 16,-6 5-20-16,13-5-71 0,-7 1-90 0,8-4-83 15,-1 4-64-15,0-5-45 0,-7 1-35 0,7 0-31 16,-12 0-29-16,5 0-18 0,-6 1-9 16,-6-1-1-16,-7 0 5 0,0 3 9 0,-13 1 11 0,-1-1 12 15,-5 1 20-15,-7 0 26 0,0 7 27 0,-6-3 35 16,-1 6 32-16,7 1 36 0,-7 3 30 0,13 4 28 16,-6 0 20-16,14 7 8 0,-2-3-2 0,1 3-18 15,7 0-28-15,0 1-40 0,6-1-44 0,0 1-43 16,6-1-37-16,0 0-32 0,7-3-23 15,1 0-21-15,5-1-35 0,0-3-52 0,8-1-80 16,-1-1-113-16,6-6-134 0,-5 1-135 0,5-4-114 16,-13-4-107-16,7 1-109 0,-6-6-37 0,0 2 56 15,-7 0 96-15,-1-4 111 0,2 4 140 0</inkml:trace>
  <inkml:trace contextRef="#ctx0" brushRef="#br2" timeOffset="100383.4">8258 13295 286 0,'-13'0'421'0,"7"0"61"0,-8 3-4 0,-6-3-38 0,8 0-54 0,-1 0-42 0,-1 0-16 0,2 0 0 16,-8 0 7-16,7 0 11 0,0 0 0 0,0 0-15 0,-1 4-23 0,8-4-27 0,0 0-24 15,0 3-36-15,-1-3-32 0,0 0-31 0,7 4-27 16,0-4-17-16,0 3-9 0,0-3 3 15,7 4 4-15,6 0 4 0,-1-1 5 0,8-3-3 16,7 5-8-16,-1-3-15 0,6-2-20 0,7 0-15 0,0 0-23 16,1-2-16-16,5-3-21 0,1 5-32 15,5-3-54-15,-5-5-83 0,-7 1-115 0,6 0-135 16,-5 0-138-16,-7 3-121 0,-14-3-126 16,0 4-131-16,-5-2 1 0,-1-2 77 15,-13 3 115-15,6 1 130 0,-6-1 168 0</inkml:trace>
  <inkml:trace contextRef="#ctx0" brushRef="#br2" timeOffset="104639.82">9469 13016 326 0,'-7'-4'446'0,"-5"-3"57"0,-2 3 25 0,2 1-39 0,-1-5-75 0,-1 5-36 0,8-1-14 0,0 0 3 0,-2 1 12 0,2-1-3 0,6 0-4 16,0 1-14-16,0 3-18 0,0-4-25 0,0 0-35 15,0 4-32-15,6 0-19 0,-6 4-10 0,0 3-8 16,0 1-6-16,8-1-2 0,4 4-8 15,2 4-20-15,-1 3-30 0,-7 1-24 0,7-1-116 16,0 3-5-16,0 2 0 0,-6 2 0 0,6-3 0 16,0 3 0-16,-7-2 0 0,7 3 0 0,1-5 0 15,-2 1 0-15,-5-3 0 0,-1-1-47 0,1-4-206 16,-7 5-123-16,-7-8-135 0,7-3-130 0,0-5-100 16,0-3-96-16,0-3-85 0,-6-1-16 0,-1 0 64 15,1-7 114-15,6-1 128 0,0-2 150 0</inkml:trace>
  <inkml:trace contextRef="#ctx0" brushRef="#br2" timeOffset="104923.16">9965 12946 150 0,'12'-7'394'0,"1"3"59"0,-6 1 20 16,-7 3-56-16,0 0-82 0,-7 0-86 0,-6 3-62 15,1 1-36-15,-2 3-18 0,-6-3-1 0,-5 3-6 16,5 4-1-16,-6 0 3 0,-7 0 3 0,7 4 10 15,0-1 11-15,-7-3 13 0,7 5 9 0,1-2 9 16,-1-3 28-16,6 3-5 0,1-2 4 0,12-5 3 16,0 4 2-16,1 0 0 0,12-4-21 0,1-3 3 15,0 4-14-15,12-2-21 0,1-2-26 16,-1 3-28-16,7-3-32 0,0 3-28 0,7-3-20 16,5-1-17-16,-4 5-8 0,5-4-10 0,-7 0-33 15,1 3-53-15,-1-3-83 0,-6 3-102 0,1-7-113 16,-9 7-116-16,2-7-98 0,-7 4-116 0,1 0-105 15,-8-4 5-15,-6 0 61 0,0 0 94 0,-6-4 111 16</inkml:trace>
  <inkml:trace contextRef="#ctx0" brushRef="#br2" timeOffset="106143.57">3458 13947 68 0,'0'-11'485'0,"-7"0"121"0,-5 0 122 0,-8-1 118 0,13 6-5 0,1-6-44 0,6 5-65 0,-7-1-75 0,7 5-93 0,0 0-113 0,0 3-111 0,0 6-93 0,13 2-64 0,0 6-35 16,1 5-21-16,-2 7-24 0,1 3-29 0,7 4-22 15,-7 3-15-15,0 5-8 0,0 3-3 16,-6 3-2-16,5 1-1 0,-5 0-20 16,13-5-3-16,-8 2 0 0,2-9 0 0,-2 1 0 15,2-12 0-15,-1 1 0 0,-1-11 0 16,-4-4 0-16,-8-4 0 0,0-11 0 15,0 1 0-15,0-8 0 0,-14-8 0 0,8 1 0 16,-14-8 0-16,7 1 0 0,-7-1 0 16,1-3 0-16,-7 3 0 0,0 0 0 15,0 5 0-15,6 2 0 0,-5 1 0 0,-2 3 0 16,-5 8 0-16,-8 0 0 0,1 7 0 16,7 7 0-16,-7-3 0 0,6 7 0 15,14 3 0-15,0 1 0 0,5 3 0 0,14 0 0 16,6 4 0-16,14-2 0 0,6-3 0 15,7 1 0-15,-1-3 0 0,14 0 0 16,0-4 0-16,-1-4 0 0,7-3-45 0,-6-8-134 16,6 0-53-16,-6-7-49 15,-1 0-33-15,-6-3-2 0,-6-4 23 0,0-1 45 16,-14-3 48-16,7-4 52 0,-14 1 48 0,8-1 42 16,-6 1 28-16,-1-1 17 0,-7 0 13 15,7 5 27-15,-13 2 32 0,7 4 33 16,-7 1 42-16,0 6 41 0,0 5 40 15,0 6 19-15,0 5 2 0,0 3-3 0,0 7-24 16,0 1-32-16,6 6-39 0,-6 5-38 16,6-1-32-16,-6 4-25 0,7-1-26 0,6 1-35 15,-6 1-74-15,-1-5-131 0,0-4-170 16,2-3-187-16,4-7-185 0,-6-8-199 16,2-7-123-16,4-7 28 0,1-4 117 15,1-4 157-15,12-7 175 0</inkml:trace>
  <inkml:trace contextRef="#ctx0" brushRef="#br2" timeOffset="106282.34">4083 14046 75 0,'-7'-30'436'0,"1"1"74"0,-7 7 44 0,7 4-13 0,-1 3-117 0,0 4-144 0,1 4-122 0,12 3-113 0,1 4-142 0,0 0-216 0,-1 4-142 16,1 0-74-16,-1-1-26 0,7 4 21 15,0 4 87-15</inkml:trace>
  <inkml:trace contextRef="#ctx0" brushRef="#br2" timeOffset="106690.55">4662 14100 146 0,'-19'0'442'0,"-1"4"66"0,2 0 55 0,-9 3 1 16,1 4-85-16,-6 0-98 0,-1 4-64 15,7 3-43-15,-7 1-33 0,14-1-46 16,0 7-48-16,5-3-39 0,8 4-28 0,6-4-20 16,6 0-21-16,0 0-16 0,14-4-15 15,0-3-8-15,5-4-3 0,-5-4-3 16,6-3 0-16,-6-8-4 0,-1 0 4 0,1-6 2 15,-1-5-1-15,1-3 4 0,-6-5-1 16,-8 1 7-16,0 4 17 0,-6-4 31 16,0 0 45-16,0 4 50 0,6 3 49 0,-6 0 41 15,7 4 15-15,0 4-5 16,-7 0-13-16,6 7-21 0,-6 3-23 0,7 4-25 0,-1 8-23 16,8-3-19-16,-2 10-29 15,1 0-29-15,0 3-32 0,0 1-61 0,-6 3-115 16,6-3-177-16,-1 0-203 0,-4-1-234 15,-8 1-231-15,6-8-84 0,-6 0 37 16,13-2 135-16,0-6 181 0,6 1 223 0</inkml:trace>
  <inkml:trace contextRef="#ctx0" brushRef="#br2" timeOffset="107294.66">5984 13998 243 0,'0'-8'467'0,"8"5"82"0,-8-5 61 0,0 5-39 0,-8-1-77 0,8 4-55 0,-6 0-32 0,6 7-21 0,6 1-22 16,8 3-22-16,-8 4-34 0,7-1-42 0,1 7-53 16,-8 6-47-16,6-2-36 0,2 5-29 0,-8 3-27 15,8 4-26-15,-8-1-18 0,1 1-13 0,5 3-9 16,2-3-7-16,-8-1-5 0,7-3-4 16,0 0-6-16,0-3 0 0,0-5-4 0,0-3-4 15,-7-4-1-15,8-7 2 0,-1-3 3 0,-7-5 2 16,1-6 2-16,-1-1 6 0,7-11 4 0,1 1 1 15,-8-5 3-15,0-2-1 0,1-2 5 0,-1-2 0 16,1-1 0-16,6 0 1 0,0 4-2 0,-6 1 2 16,5 2-4-16,-5 1 1 0,6 3-2 0,0 8-3 15,-7-1 4-15,8 5-2 0,-2 3 1 0,2 3-1 16,5 1-2-16,-12 3 3 0,6 8-2 16,-7 0-3-16,0 3-25 0,2 1-49 0,-2-1-63 15,-6 4-80-15,6-4-88 0,-6 0-92 0,7 1-78 0,-7-1-75 16,6-3-87-16,1-4-63 0,-1-4 12 15,1 0 57-15,6-3 79 0,13-8 114 0</inkml:trace>
  <inkml:trace contextRef="#ctx0" brushRef="#br2" timeOffset="107636.82">6923 14251 192 0,'-6'-11'388'15,"-8"3"50"-15,8 1 6 0,-7 0-56 0,-1 3-76 0,-5 4-71 16,6 0-41-16,-7 4-13 0,7 3 2 0,1 0 12 15,-8 4 11-15,6 4 17 0,2 0-10 0,-1 3-20 16,6 0-14-16,0 4-19 0,7 0-20 16,-6 0-29-16,6 0-17 0,0 4-10 0,6-8-18 15,1 4-19-15,0-3-16 0,6-5-12 0,-1-3-2 16,-4 0-2-16,4-4 5 0,8-3 2 0,-7-4 0 16,0-4 0-16,0-3-6 0,0-4-6 0,6 0-5 15,-5-8-5-15,-8 5 0 0,7-8 2 0,1 4 14 16,-2-4 20-16,1 4 21 0,0-1 21 0,-6 1 22 15,-1 3 14-15,-6 0-1 0,6 4-13 0,2 4-16 16,-2 3-35-16,-6 4-10 0,6 4-8 0,-6 3-12 16,0 1-7-16,6 6-6 0,2 1 6 0,-2 4-29 15,7 3-53-15,0-1-69 0,-6-2-85 16,5 3-96-16,2 1-87 0,-2-5-71 0,8-1-50 16,-7 1-33-16,0-3-15 0,0-7-15 0,0-1-10 15,0 0 36-15,6-7 61 0,-5-3 83 0</inkml:trace>
  <inkml:trace contextRef="#ctx0" brushRef="#br2" timeOffset="108120.09">7255 14419 139 0,'0'-22'366'0,"0"4"63"0,-7-4 8 0,7 7-25 16,-6 0-61-16,6 1-53 0,-7 6-54 15,7-3-40-15,0 8-24 0,0 3-11 0,0 3 1 0,7 1-15 16,-7 7-13-16,0 4-9 0,6 0-12 0,-6-1-16 16,14 8-23-16,-8-4-19 0,6 4-18 0,2 0-10 15,-1 0-10-15,-7-4-8 0,8 1-2 16,-8-1-2-16,0-3 2 0,1-4 15 0,-7 0 29 15,0-4 21-15,0-3 12 0,-7-4 7 0,1-4 3 16,0-3-8-16,-1 0-16 0,0-8-7 0,7 0-1 16,0-3 5-16,0-1 4 0,0-2-3 0,7-1-7 15,0 3-10-15,-1-3-8 0,7 0-7 0,0 4-8 16,0-4-7-16,7 7-2 0,-8 1-6 0,8 3-4 16,0 3-2-16,-7 5 2 0,6-1 26 15,-6 8-6-15,1 3 1 0,-2 0-1 0,1 4-6 0,0 8-23 16,-6-1-19-16,5 4 9 0,-4 4 2 0,-2-4 2 15,0 3 2-15,1-3 18 0,6 1-9 0,-7-2-8 16,7-3-4-16,-6-3-3 0,0-4-4 0,-1-3 2 16,7-5 2-16,-6-3 5 0,5-3 3 15,2-8-1-15,-8 0 0 0,7-8-3 0,-7 1 2 16,2-1-5-16,-2-6 0 0,0 4 4 0,0-6 8 16,1 2 14-16,0 3 17 0,-1 1 22 0,1-2 25 15,-7 4 17-15,0 1 9 0,0 7-3 0,0 0-12 16,0 4-19-16,0 7-24 0,0 0-16 0,0 7-14 15,0 1-9-15,0 3-21 0,6 3 2 0,-6 4 1 16,6 1-3-16,-6 3-3 0,8 3-18 0,-8 1-37 16,12 0-103-16,-5-4-126 0,0 3-125 0,-1-6-120 15,7-1-106-15,0-4-86 0,0 1-84 0,7-7 8 16,-8-1 64-16,8-3 87 0,-1-4 107 0,7-4 128 16</inkml:trace>
  <inkml:trace contextRef="#ctx0" brushRef="#br2" timeOffset="108418.49">8121 14302 197 0,'0'-19'388'0,"-7"5"53"0,1-1 4 0,-7 4-52 0,-1 4-69 0,8-4-79 0,0 4-50 16,0 3-35-16,-1 0-21 0,0 4-12 0,1 4-10 0,-1 0-1 0,7 3-13 0,0 4-11 0,0 0 3 0,0 4 4 0,7-1 8 0,-1 1 4 0,1 3 0 0,6 0 9 15,-1 1-3-15,8-1-1 0,-7 1-5 0,7-1-7 16,-7 0-9-16,6-3-7 0,1-1-10 15,-1 1-12-15,1-1-16 0,0 2-11 0,-1-6-8 16,1-2 1-16,-8-1 6 0,2 0 14 0,-8 1 26 0,-6-5 29 16,0 1 27-16,0 0 10 0,-12-4-4 15,-2 0-20-15,-5 0-29 0,-7-4-33 0,0 0-28 16,0 1-23-16,-1-1-22 0,8 0-47 0,-7 0-62 16,13-3-83-16,-6 4-93 0,11-1-93 0,8 0-85 15,0 1-75-15,0-1-97 0,0 4-66 0,14 0 16 16,-1-3 57-16,13 3 77 0,13 0 107 0</inkml:trace>
  <inkml:trace contextRef="#ctx0" brushRef="#br2" timeOffset="109146.02">9072 14273 356 0,'0'-4'454'0,"0"0"62"0,0 4 2 0,0 0-60 16,0 4-75-16,0 0-71 0,0 3-52 16,0 0-37-16,7 4-28 0,-7 4-22 0,6-1-23 0,0 5-21 15,-6-1-21-15,0 1-17 0,6 2-14 0,-6 1-14 16,14 0-17-16,-1-2-13 0,-7-2-3 0,8-1 0 16,-8-2 0-16,0-4 5 0,1 0 16 15,0-4 22-15,-7-3 17 0,0 0 9 0,0-4 13 16,-7-4 8-16,0 0 0 0,1-3-10 0,0-4-8 15,-8-4-2-15,8 4-2 0,6-3 0 0,-7-5 7 16,7 1 7-16,0 3 8 0,7-3 6 0,-7-4 2 16,6 4-2-16,8 3-10 0,-8-3-10 15,7 3-10-15,-6 4-14 0,5 0-13 0,2 4-8 16,-1-1-1-16,-1 8 4 0,-4 0 10 0,4 4 10 0,-6 3 8 16,8 4-2-16,-8 0-12 0,1 1-16 0,-1 2-20 15,1 4-19-15,6-3-10 0,-7 0-5 0,0-1-5 16,2 2-2-16,-2-2-1 0,0-3-1 15,1-4-2-15,-1 4 0 0,1-8 0 0,0 2 1 0,-7-5 0 16,6-5 3-16,6-2 0 0,-4 0 0 16,-2-8 0-16,0 4-1 0,1-3 2 0,6-5-2 15,-6 1-1-15,-1 3 1 0,7-3-1 0,0 1 0 16,0 1-2-16,-6 1 1 0,6 4 1 0,0 0-1 16,-7 8 2-16,7-1 1 0,1 1 2 0,-2 6-2 15,1 1 2-15,0 3 1 0,0 4 0 0,-7 4 0 16,2-1-1-16,4 5 2 15,-5-1-3-15,0 1 0 0,-1 2-2 0,0 1 0 0,7-3-2 0,-6-1-2 16,6 1-1-16,0-5-2 0,-6-3-1 0,6 0-1 16,6-4 0-16,-6 1-1 0,7-8 3 15,-7 0 1-15,0-8 3 0,12 1 1 0,-5-4 2 16,13 0-3-16,-1-8 2 0,-6 5 5 0,7-8 4 16,-13 4-2-16,6-1-2 0,-13-2 3 0,-7 2-1 15,0 1-5-15,2-1-1 0,-16 5 13 0,2-1 15 16,0 4 14-16,-14 0 8 0,1 4 6 0,-1 3 0 15,-6 1-5-15,0 6-11 0,-7 1-9 0,8 3-6 16,-1 8-2-16,6 3-4 0,7 4-19 0,0 0 0 16,13 4 0-16,0-1 0 0,0 2 0 0,6-2 0 15,7 5 0-15,0-9-52 0,1 1-81 0,-2 0-92 16,14-7-127-16,1 0-144 0,-8-9-130 16,13-2-99-16,2 0-81 0,-2-8-67 0,1-3-38 15,-7-4 63-15,6 0 103 0,-7-4 113 0,8-3 134 16</inkml:trace>
  <inkml:trace contextRef="#ctx0" brushRef="#br2" timeOffset="109635.74">10290 14313 313 0,'-7'-11'460'0,"7"0"75"0,-6 3 33 0,6 1-34 0,0 4-64 0,0 3-59 0,0 0-38 0,0 0-23 0,6 7-27 15,-6 0-27-15,7 0-36 0,-7 8-38 0,0 0-44 0,0 0-42 0,6 3-34 0,8 4-29 0,-14-4-24 0,6 4-20 16,-6 0-12-16,0 0-7 0,6-3-6 0,-6-5-2 15,6 4-2-15,-6-3 0 0,8-8 2 0,-2 1 0 16,-6-1 2-16,0-7-1 0,0 0 1 0,0-7-4 16,0-1 2-16,0-3 2 0,0-3 5 15,0-1 13-15,0-4 16 0,6-2 21 0,-6-1 21 16,7 3 19-16,-14-3 9 0,7 0 4 0,0 4-1 16,0-4-6-16,7 7-14 0,-1 1-16 15,1 3-15-15,6 3-12 0,-1 5-16 0,2 3-13 16,-1 0-9-16,0 7-7 0,6 0-1 0,-5 4-3 15,-2 8-1-15,2-1-1 0,-8 1 1 0,7 3 1 16,-6-1-1-16,6 1 0 0,-1-3 0 0,-4-1 1 16,4 1 0-16,1-8 1 0,-6-1 1 15,-1 1 1-15,1-7 1 0,-7-4-3 16,6-4 2-16,0-3-1 0,2-4 0 0,-2-3-1 0,0-5 0 16,1 1 2-16,6-4 3 0,0 0 1 0,-7-4 8 15,8 4 17-15,-2 0 19 0,-5 4 22 0,6 3 13 16,-6 0 10-16,-1 5-6 0,0-1-14 15,1 7-10-15,0 0-17 0,5 8-10 0,-4 3-11 16,-2 4 0-16,0 0-5 0,1 7-8 0,-1 4-9 16,1 4-11-16,-7-4-35 0,6 7-54 15,-6-2-79-15,7-2-107 0,-7-4-118 0,6 2-117 16,-6-2-89-16,6-6-68 0,2 0-46 0,-2-4-24 16,0-4-24-16,1-7 42 0,6-3 78 0,0-1 97 15,0-7 114-15</inkml:trace>
  <inkml:trace contextRef="#ctx0" brushRef="#br2" timeOffset="109824.28">10967 14393 170 0,'0'-18'421'0,"-6"-4"76"0,6 5 47 0,0-3-16 0,0 2-33 0,0 7-57 0,0 0-41 0,0 0-28 0,0 8-10 0,6-1 1 0,0 4-9 0,2 4-28 16,4 7-32-16,1-1-34 0,-6 5-48 0,-1 7-59 16,1-3-58-16,-1 6-46 0,0 1-60 15,-6 3-82-15,8-7-108 0,-8 5-122 0,6-6-119 16,-6-3-117-16,6 0-101 0,-6-3-93 0,6 0-25 15,-12-8 49-15,6 0 82 0,6-3 102 16,8-8 127-16</inkml:trace>
  <inkml:trace contextRef="#ctx0" brushRef="#br2" timeOffset="109925.99">11038 14119 107 0,'-6'-8'270'0,"-7"1"9"0,13 3-58 15,7 1-129-15,-7 3-171 0,0 0-105 0,6 3-55 16,-6 1-23-16</inkml:trace>
  <inkml:trace contextRef="#ctx0" brushRef="#br2" timeOffset="110362.32">11391 14225 335 0,'-7'-4'505'0,"7"4"67"0,-7 4 60 16,1 0-47-16,6-1-99 0,0 8-88 16,0 0-66-16,0 4-46 0,6-1-44 0,1 8-52 15,0 0-56-15,-1 1-39 0,6 2-27 0,8-3-20 16,-6 4-16-16,5-4-14 0,1 3-10 0,-1-6-4 15,-6-1-5-15,6-4-1 0,1-2-1 0,0-5-2 16,-7 0 0-16,0-7 1 0,-7-3 7 0,7-1-3 16,-7-7 0-16,2 0-1 0,-2-4 1 15,-6 1 0-15,0-5-5 0,0 1 4 0,-6 0 2 16,6-4 2-16,-8 3 2 0,8-3 16 0,-6 4 20 16,6 4 27-16,-6-1 24 0,-1 4 25 15,7 0 11-15,0 3 10 0,7 5 10 0,-1 3 0 16,-6 7-8-16,6 0-6 0,2 4-11 0,-2 4-18 15,0 4-28-15,1 2-29 0,0 1-23 16,-1 8-38-16,1-5-58 0,-1 1-84 0,7-4-112 16,-6 0-111-16,-1 0-113 0,0-7-101 0,1 3-96 15,-7-7-105-15,7-4 6 0,-1-3 59 0,-6-4 89 16,7-8 109-16</inkml:trace>
  <inkml:trace contextRef="#ctx0" brushRef="#br2" timeOffset="110495.73">11729 14203 293 0,'-6'-26'469'0,"-1"1"73"0,0 3 42 0,1 3-50 0,0 5-110 0,6 3-105 16,-7 4-86-16,7 3-69 0,0 4-62 15,0 7-70-15,0 0-70 0,0 4-81 0,0 4-103 16,7 0-132-16,-1 3-164 0,0 4-66 16,1 0-2-16,6 0 40 0,0 0 80 0</inkml:trace>
  <inkml:trace contextRef="#ctx0" brushRef="#br2" timeOffset="110971.28">11950 14236 167 0,'-6'-11'449'16,"6"4"72"-16,-6-1 53 0,6 5-24 0,0 3-81 16,0 3-92-16,6 5-76 0,0 3-53 0,7 0-45 15,1 7-44-15,-2 4-48 0,2 3-39 16,-8 1-25-16,7 0-20 0,0 3-13 0,-6 0-22 15,-1-3-31-15,0 3-39 0,2-6-42 16,-8-2-39-16,0 1-34 0,0-7-22 0,6-4-4 16,0 0 8-16,-6-7 18 0,6 0 22 0,1-4 26 15,6-8 32-15,-6 1 35 0,6-8 36 0,0 0 34 16,0-7 30-16,6 4 21 0,-6-4 18 16,7-4 7-16,0 4 6 0,-1-3 2 0,-6 3 2 15,6 0 11-15,-5 7-11 0,5 0-6 0,-12 1-10 16,-1 6-7-16,1 1-8 0,-7 3-13 15,0 4-1-15,0 0-2 0,-7 11 1 0,-6-3 1 16,0 3 3-16,-7 4 6 0,8-1 14 0,-8 1 20 16,1 0 26-16,-1-1 31 0,-6 4 35 0,7 1 24 15,5-5 40-15,2 1 38 0,-8-1 33 0,7 2 28 16,-1-6 6-16,8-2 30 0,-6-1 1 16,12 0-14-16,0-3-19 0,12 0-32 0,-6-4-21 15,14 0-51-15,0 0-49 0,6-4-48 0,0 0-62 16,6 0-72-16,1-3 0 0,-1 4 0 0,8-1 0 15,-7 0 0-15,-7 1-46 0,6 3-193 16,-7-4-147-16,-5 1-159 16,7 3-145-16,-8-4-117 0,0 1-101 0,-12 3-93 0,6-4 41 0,-6-1 106 15,-1 2 127-15,7-1 136 0,0 4 167 16</inkml:trace>
  <inkml:trace contextRef="#ctx0" brushRef="#br2" timeOffset="111200.65">12615 14305 220 0,'7'-14'477'0,"-7"6"102"0,0-2 94 0,-7 2-1 0,7 5-41 0,0-5-30 0,7 8-15 0,-7 0-13 0,6 4-25 0,0 3-42 0,8 4-61 0,-2 4-79 0,-5-1-86 0,0 5-82 0,-1 3-62 0,7 0-50 15,-7 0-37-15,1 3-35 0,0 1-54 0,-7 3-86 16,6-6-132-16,-6-2-157 0,6 1-159 0,1-7-143 15,0 0-135-15,-7-4-134 0,0-4 15 16,0-4 98-16,0-3 126 0,13-3 139 0,-1-4 166 16</inkml:trace>
  <inkml:trace contextRef="#ctx0" brushRef="#br2" timeOffset="111333.74">12693 14184 147 0,'-13'-14'425'0,"7"7"57"0,-1-1 29 15,7 1-64-15,-7 0-122 0,7 7-145 0,0-4-147 0,-6 4-171 16,6 0-191-16,0 0-100 0,0 0-48 0,0 0-9 16,13 0 42-16</inkml:trace>
  <inkml:trace contextRef="#ctx0" brushRef="#br2" timeOffset="112000.87">13904 14086 16 0,'-13'-15'470'15,"1"4"117"-15,-8-1 90 0,7 2 63 0,-7 2-72 16,8 1-106-16,-2 7-85 0,8 0-60 0,6 4-34 0,12 7-22 16,-4 3-19-16,4 5-22 0,8-1-31 0,-7 8-24 15,7 4-26-15,-1-2-30 0,0 6-29 16,1 2-24-16,-7 1-22 0,7-1-23 0,-8 1-24 16,8 0-18-16,-7-1-13 0,-7-3-15 0,2 1-11 15,-8-9-9-15,0 1-7 0,0-8-2 16,0-3-6-16,0-5 10 0,0-2 11 0,-8-5 11 15,2 1 13-15,0-8 19 0,-1-3-20 0,0-3-50 16,1-5 0-16,-1-4 0 0,7 1 0 16,0-8 0-16,7 5 0 0,-7-5 0 0,13 1 0 15,-6-2 0-15,-1 6 0 0,8-1 0 0,-2 0 0 16,1 3 0-16,0 4 0 0,6 1 0 0,1 6 0 16,0 1 0-16,-7 4 0 0,7 3 0 0,-8 3 0 15,2 4 0-15,-2 4 0 0,-5 0 0 16,-1 4 0-16,-6 4 0 0,0-1 0 0,0 4 0 15,-6 3 0-15,-7-3 0 0,0-3 0 0,6 4 0 16,1-5 0-16,0-1 0 0,-1-2 0 0,7-4-333 16,-7 0-326-16,1-4-107 0,12-3-91 15,1-4-82-15,0-4-71 0,5-3 39 0,8 0 106 16,-1-5 129-16,14-2 141 0,-14 3 166 0</inkml:trace>
  <inkml:trace contextRef="#ctx0" brushRef="#br2" timeOffset="112317.78">14595 14316 335 0,'12'-14'458'0,"-12"-1"67"0,8 4 21 16,-8 0-36-16,-8 0-62 0,-4 4-49 0,-2 0-28 16,-5 3-5-16,-1 0 12 0,-6 4 19 0,7 8 15 15,-1-1 7-15,0 8-1 0,2-1-10 16,-2 4-28-16,7 4-40 0,-1 1-47 0,2 2-42 16,6 1-42-16,-2-1-40 0,8 1-37 0,8 3-105 15,-2-6-27-15,6-2 0 0,-4-6 0 16,4-4 0-16,1-7 0 0,1-1 0 0,4-3 0 15,2-3 0-15,-6-5 0 0,5-3 0 0,-5-3 0 16,4-4 0-16,-4-5 0 0,-1 1 0 0,-1 0 0 16,-4-3 0-16,-8 3 0 0,0 0 0 0,0 4 0 15,6-1 0-15,-6 4 0 0,0 8 0 16,0 0 0-16,0 3 0 0,0 4 0 0,6 4 0 16,-6 7 0-16,6 0 0 0,-6 7 0 0,14 1 0 15,-8 2 0-15,1 1 0 0,-1 0 0 16,8 4-209-16,-8-4-477 0,6 1-134 0,8-6-105 15,-7 1-75-15,1-3-55 0,5-4 72 0,-6-3 132 16,7-1 137-16,-1-3 151 0</inkml:trace>
  <inkml:trace contextRef="#ctx0" brushRef="#br2" timeOffset="112595.87">15005 14346 255 0,'0'-19'456'0,"-6"1"77"0,-1 0 53 0,-6 3 3 0,0 1-6 0,0-1 8 16,0 8 5-16,0-1 0 0,0 1 0 15,0 3-34-15,-1 4-64 0,-5 4-85 0,6 0-77 16,7 3-55-16,-1 0-59 0,1 4-55 0,6 4-45 16,6-4-38-16,1 3-31 0,6 1-17 15,0 3-16-15,-1-3-9 0,8 0-7 0,0 3-3 16,-1 0-1-16,7 1-9 0,-6-5-7 0,-1 1-14 16,7 3-19-16,-6-3-24 0,6 0-7 0,-7-4-21 15,-11 0-12-15,4-1 0 0,-5 2 10 0,-1-5 16 16,-6 0 9-16,-6 1 16 0,-1-1 6 0,-13 0-7 15,8-3-23-15,-8 4-51 0,7-5-80 16,1 4-107-16,-8-3-127 0,6-4-113 16,2 0-109-16,5 3-102 0,7-3-90 0,0 0 21 0,0 0 92 15,13 0 107-15,0 0 130 0</inkml:trace>
  <inkml:trace contextRef="#ctx0" brushRef="#br2" timeOffset="112875.34">15292 14540 104 0,'19'-11'421'15,"1"-4"75"-15,-1 4 53 0,1-3-25 0,0-1-80 16,-8-3-94-16,8 3-71 16,-1-3-49-16,-5 3-33 0,-2-3-22 0,2 3-13 0,-8-3-2 15,-6 3 8-15,6 4 25 0,-6-4 31 0,0 4 34 16,-6 4 24-16,0 3 23 0,-14 1 23 0,0 3 16 16,1 3 21-16,-1 5 17 0,0 3 12 0,8 0-8 15,-1 7-27-15,6 1-247 0,-6-1-112 0,13 7 0 16,0-3 0-16,0 0 0 0,13 4 0 15,-13 0 0-15,7-1 0 0,6-3 0 0,-1-3 0 16,8-1 0-16,6 0 0 0,-6-6 0 0,-1 2 0 16,1-6-22-16,6-5-624 0,-7-3-156 0,1 0-140 15,0-3-157-15,-1-5-45 0,1-4 71 0,0 2 145 16,-1-1 177-16,7 0 192 0</inkml:trace>
  <inkml:trace contextRef="#ctx0" brushRef="#br2" timeOffset="113262.16">16308 14383 168 0,'6'-12'429'0,"-6"2"88"0,-13 2 75 0,0-3 17 0,-7 5-2 0,8-3-4 0,-2 6 10 0,8-1 5 0,-13 4 1 16,5 4-22-16,-6 3-42 0,1 4-58 0,0 0-62 0,0 7-58 0,-1-3-56 0,7 7-287 0,0 1-34 0,6-2 0 0,1 4 0 16,6 1 0-16,6 0 0 0,1-4 0 0,6 0 0 15,-7 0 0-15,7-1 0 0,7-5-121 0,6-2-557 16,-7-3-173-16,14-3-154 0,-7-2-152 16,0-6 5-16,6 0 117 0,1-3 163 0,-1 0 168 15,1-5 196-15</inkml:trace>
  <inkml:trace contextRef="#ctx0" brushRef="#br2" timeOffset="113582.33">16633 14452 18 0,'-6'-15'386'0,"-8"4"88"16,2 4 74-16,5 0 17 0,-13-1-22 16,8 8-32-16,-8 0-26 0,0 0-13 0,7 4-16 0,-6 3-19 15,0 1-35-15,5 6-54 0,1-3-59 0,7 4-59 16,0 4-49-16,-8-1-46 0,14-4-43 0,0 5-30 15,0-5-24-15,14 1-17 0,-2 0-9 0,1-5-8 16,1-2-3-16,-2-1-3 0,8-3-4 16,-7-4 0-16,0 0-5 0,6-8-7 0,1-3 4 15,0 1 3-15,-7-5 5 0,7 0 2 0,-2-3 7 16,2 3 12-16,-7-3 7 0,1-1 26 16,-2 5 14-16,-6-1 16 0,2 8 11 0,-2 0 0 15,-6 4-4-15,6 3-28 0,-6 3-17 16,0 4-18-16,7 4-21 0,-1 5-35 0,1-2-77 15,0 4-114-15,5-4-137 0,2 5-135 0,-2-1-122 16,-5 0-102-16,6-3-78 0,6-4-63 0,-5 0 41 16,6-1 88-16,-1-2 102 0,0-4 120 0</inkml:trace>
  <inkml:trace contextRef="#ctx0" brushRef="#br2" timeOffset="114131.14">17128 14431 359 0,'0'-19'468'0,"6"4"75"0,-12 1 24 15,6-1-25-15,-13 0-45 0,7 4-41 0,-7 5-20 16,0-3-13-16,-1 2-12 0,-5 3-22 0,0 1-20 16,-1 3-33-16,-7 0-33 0,9 3-28 0,-2 5-29 15,7-1-24-15,-1 1-32 0,8 3-23 16,6 0-24-16,0-1-24 0,0 2-22 0,6-2-24 16,2 1-23-16,-2 4-18 0,7-3-14 0,0 2-21 15,6 0 0-15,-5 1-3 0,5-3-5 0,1 2-7 16,-1 0-11-16,-6 1 1 0,0 0-15 15,0 3-12-15,-6-3-7 0,-1-1-1 0,1 4 3 16,-1-3 0-16,-6 4 2 0,0-5 3 16,-6 5 5-16,6-1 3 0,0-7-3 0,-7 3-3 0,7-6 3 15,-6-1 5-15,6-3 3 0,-7-1 6 16,7-3 13-16,0 0 15 0,0 0 10 16,0-3 9-16,0 3 13 0,0-4 12 0,7 1 14 0,-7-1 17 15,6 0 1-15,7 0-5 0,0 1-11 0,1-5-14 16,-2 5-14-16,14-4-24 0,1 3-9 15,-8-3-8-15,13 3-16 0,-6-3-24 0,7-1-31 16,-1 1-35-16,1 0-36 0,-1-1-35 0,2-2-27 16,-9 2-11-16,8-6-8 0,-14 2 11 15,8 1 21-15,-15 1 18 0,2-5 44 0,-8 4 38 16,-6-4 39-16,-6 4 34 0,0-4 28 0,-2 8 37 16,-4-4 19-16,-8 4 36 0,1 4 30 0,-1-1 33 15,7-1 36-15,-7 5 30 0,1 5 31 16,0 2 23-16,5 4 23 0,8 0 10 0,-1 7-1 15,7-3-8-15,0 3-19 0,0 4-30 0,7-4-39 16,5 4-98-16,2-3-106 0,6-1 0 0,-8 0 0 16,15 1 0-16,-1-9 0 0,-7 5-95 15,7-7-355-15,0-5-211 0,0-3-216 0,1 0-246 16,-1-7-72-16,-1-1 50 0,1 2 138 16,0-6 187-16,1 1 217 0</inkml:trace>
  <inkml:trace contextRef="#ctx0" brushRef="#br2" timeOffset="126972.73">4051 15068 276 0,'0'0'404'0,"0"3"46"0,0-3-6 0,0 4-53 0,-7-4-66 0,7 4-55 0,-7-1-31 16,7 1 2-16,-6-4-12 0,6 3-10 0,0 5-8 0,0-4-9 15,0 3-3-15,6-3-12 0,-6 3 7 0,14-4 2 16,5 1-13-16,7 0-12 0,0-4-19 16,0 0-25-16,7 0-22 0,-1 0-25 15,1-4-14-15,-7 0-13 0,0-3-9 0,-7 0-1 16,1-4 4-16,-7 0 10 0,-7-4 9 16,-6 1 9-16,0-5 17 0,0 4 19 15,-6-3 23-15,-7-4 20 0,-7 0 24 0,1 4 28 16,-7-4 21-16,0 3 19 0,-7 1 11 15,7 4 3-15,-6-1-7 0,12 4-126 16,-6 0-127-16,13 4 0 0,-7 3 0 0,14 4 0 16,0 4 0-16,-1 3 0 0,7 8 0 15,7 7 0-15,-1 6 0 0,7 10 0 0,0 6 0 16,7 3 0-16,-1 12 0 0,-6 4 0 16,6-1 0-16,1 7 0 0,-7 1 0 15,7-1 0-15,0 1 0 0,-1-1 0 0,0-2 0 16,1-5 0-16,-1-8 0 0,7 2 0 15,1-12 0-15,-1-4 0 0,-7-3 0 16,-6-12 0-16,0-3-369 0,1-7-599 0,-2-12-155 16,-5-3-131-16,-1-3 19 0,1-5 139 15,-7-7 204-15,6 1 201 0,1-7 207 0</inkml:trace>
  <inkml:trace contextRef="#ctx0" brushRef="#br2" timeOffset="127200.45">4226 15493 105 0,'0'-11'399'0,"0"-1"70"0,0 5 40 0,0 0-32 0,6 0-53 0,-6 3-51 0,8 4-13 0,-2 0 5 0,0 0 39 0,14 4 30 0,-1-4 12 0,7 3-13 0,0 1-43 16,1-4-51-16,-7 7-67 0,5-4-64 15,7 1-64-15,1-4-58 0,-7 4-36 0,14-4-38 16,-8 4-66-16,7-4-124 0,-6-4-165 15,5 0-168-15,-5 0-184 0,-13 1-223 0,0-4-73 16,-14 3 49-16,0-3 125 0,7 7 150 16,-6-8 174-16</inkml:trace>
  <inkml:trace contextRef="#ctx0" brushRef="#br2" timeOffset="127553.4">5314 15221 170 0,'0'-7'442'0,"0"-3"78"0,0 1 51 0,-7 2-28 0,-6 5-57 0,-13-3-39 15,6 1-16-15,1 1 10 0,-7 3 14 16,14 3 14-16,-8 6 1 0,0 0-13 16,1 10-24-16,-1 3-35 0,0 4-33 0,8 7-33 15,-1 4-45-15,13-1-57 0,0 4-58 16,6-3-100-16,7 2-72 0,7 3 0 0,12-10 0 0,-6 1 0 16,13-4-226-16,0-2-260 0,7-6-241 0,-7-6-250 15,6 0-193-15,1-8-45 0,-7-3 80 0,7-4 179 16,-7-4 221-16,-7 0 251 0</inkml:trace>
  <inkml:trace contextRef="#ctx0" brushRef="#br2" timeOffset="128492.35">5881 15236 308 0,'-7'-4'437'0,"1"1"59"0,-1 3 6 0,-6-4-45 0,0 4-62 0,-13 4-42 0,13 3-16 0,-14-4 4 0,9 9 10 16,-2 2 12-16,0 1 5 0,7 4-6 0,7-2-6 0,-8 5-13 16,2 8-13-16,5-4-24 0,7 3-31 15,-6 0-35-15,12-3-35 0,1 0-37 16,5-1-29-16,2-7-29 0,5 4-27 0,1-7-22 0,6 0-19 0,6-4-14 16,-5-5-10-16,5-2-7 0,1-4-2 15,-1-4-4-15,-6-6-4 0,1-1-1 0,-1-3-1 16,-14-5-2-16,8 1 0 0,-13-4 0 0,-7-4-1 15,0 0-11-15,-7 1 8 0,-6-4 2 0,0 2 1 0,-1 2 1 16,2-1-7-16,-2 1-8 0,2 3-44 16,-1 4-57-16,6-1-74 0,0 4-94 0,7 5-105 15,0 2-105-15,0 1-88 0,7 4-72 0,6-1-70 0,0 4-81 16,7 4-18-16,0-1 57 0,-1 1 90 16,7 3 105-16,0 0 133 0</inkml:trace>
  <inkml:trace contextRef="#ctx0" brushRef="#br2" timeOffset="128761.47">6304 15137 149 0,'0'-15'439'0,"0"1"80"0,0-1 54 0,0 8-35 0,7 0-77 16,-1 3-64-16,14 0-33 0,-8 8-13 0,15 0 5 16,5 3 12-16,7 4 0 0,1 0 0 0,-2 7-21 15,-5 5-24-15,-1 2-34 0,-5 5-27 16,5 2-29-16,-12 1-49 0,-7 4-31 0,-1 0-26 15,-12-1-16-15,-6 1-16 0,6-4-15 0,-6 0-16 16,-7 3-15-16,-1-7-13 0,8 1-14 0,-7-1-10 16,6-7-8-16,1-3-11 0,0-1-13 0,-1-4-44 15,0 1-56-15,1-8-95 0,-1 1-122 0,1-5-133 0,6-3-123 16,0 0-95-16,0 0-102 0,0-7-108 0,0 3 12 16,0-3 79-16,0 0 105 0,6-1 119 0,7 5 150 15</inkml:trace>
  <inkml:trace contextRef="#ctx0" brushRef="#br2" timeOffset="129669.39">8264 15302 315 0,'7'-7'407'0,"0"-1"52"0,-7 1 1 0,6 0-20 16,-6-1-17-16,-6 5-19 0,-1-5 5 0,0 1 59 0,-6 3 15 0,7-3 11 0,-8 0-13 16,-5 3-15-16,0 4-31 0,-8-4-75 0,8 1-34 15,-7 3-41-15,0 0-44 0,0 3-55 16,6 1-50-16,1 3-44 0,-1 0-34 0,8 1-23 0,4 3-15 16,8-4-9-16,0 4-5 0,8-3-4 0,4 7-1 15,8-8-2-15,6 3 0 0,-1 1-2 0,8 0 0 16,0 1 1-16,0-1 0 0,-8 0 1 0,1 0 1 15,7 0 0-15,-13 3 1 0,6-3 0 0,-7 1-1 16,1-2 1-16,-14 1 2 0,8-4 1 0,-8 4 1 16,-6-3 2-16,-6-2 1 0,-8 3-1 0,2-2 1 15,-8-3 0-15,1 3-3 0,-7 0-2 0,-1-3-2 16,1 0-3-16,-6-1-9 0,-1-3-29 0,7 0-59 16,0 0-95-16,13 0-137 0,-1 0-164 0,2 0-152 0,12-3-126 15,6-1-109-15,-6 0-102 0,14-3 34 16,5 0 108-16,1-1 130 0,12 5 138 0,1-6 159 15</inkml:trace>
  <inkml:trace contextRef="#ctx0" brushRef="#br2" timeOffset="129857.18">8844 15269 213 0,'26'-18'448'0,"-6"3"75"0,-1 0 50 0,-6 5-35 16,0-1-69-16,-7-1-61 0,2 5-38 15,-16 3-27-15,2 1-13 16,-7 6-9-16,-7 1-7 0,1 7-13 0,-7 4-15 0,-6 3-14 0,12 4-26 0,-6 4-23 15,0 3-38-15,-1 1-39 0,2 2-37 0,5 1-27 16,-6 1-19-16,0-2-22 0,7 1-18 0,-1 0-22 16,6 0-55-16,-5-4-95 0,13-4-125 0,-7 2-148 15,6-5-154-15,1-8-170 0,0 1-168 0,6-4-24 0,6-4 59 16,0-7 120-16,14 4 137 0,-1-8 171 16</inkml:trace>
  <inkml:trace contextRef="#ctx0" brushRef="#br2" timeOffset="130253.72">9489 15144 276 0,'6'-11'451'16,"1"4"73"-16,-7 3 28 0,0 1-38 0,0 3-65 16,-7 3-57-16,1 8-35 0,6 0-24 0,-13 8-15 15,6-1-14-15,0 5-20 0,7 2-28 0,-6 4-27 16,6 0-26-16,6 0-24 0,-6 1-55 0,7 3-13 15,-7 0-20-15,7-4-23 0,6 0-20 16,-13-3-16-16,6 0 19 0,1-4-22 0,-7 0-12 0,6-4-7 16,-6-3-1-16,0-4 0 0,0-1-1 0,-6-5-2 15,-7-2-2-15,0-3-1 0,-1 0 1 16,2-3-2-16,-8-6-1 0,7 3 1 0,-13-2 0 0,6-3-1 16,1 4 0-16,-7 0 15 0,6-1 28 0,-6 1 28 15,0 3 29-15,7 1 28 0,-7 3 26 0,-1 0 9 16,8 3-4-16,0 1-6 0,-8 3-8 0,7 1-14 15,8-1-16-15,-1 4-18 0,0 0-20 0,6-1-22 16,7 6-19-16,0-5-15 0,7 0-11 0,6 0-9 0,6 0-21 16,7-4-43-16,7 0-76 0,-1 1-133 15,-5-5-170-15,11-3-185 0,2 0-163 0,5-3-155 16,-12-5-111-16,6 5 35 0,-7-5 118 0,1 1 159 0,6 0 166 16</inkml:trace>
  <inkml:trace contextRef="#ctx0" brushRef="#br2" timeOffset="130975.85">10746 15389 100 0,'12'5'384'0,"-4"-5"62"0,-2 0 39 0,0 0-38 0,1 0-70 0,6 0-80 0,0-5-50 0,-1 2-36 0,8 0-23 0,0-5-23 0,19 1-22 0,-7-4-18 0,1 0-13 0,-7-3-6 0,0-2-1 16,-7 2 7-16,-5-4 31 0,-2-1 5 0,-12-3 10 15,0 0 16-15,-6 5 18 0,-6-6 19 16,-2 1 3-16,-12 0 26 0,1 7 24 0,-2 1 11 16,1-1 2-16,0 4-8 0,-7 0-26 0,7 8-46 15,0-1-40-15,7 4-41 0,-7 7-30 16,12 1-15-16,-5 6-3 0,12 5 16 0,7 6 1 16,0 1 0-16,0 6-2 0,7 9-3 0,0-1-7 15,5 4-9-15,2 0-10 0,-1 8-24 0,0-5-30 16,0 5 0-16,-1-5 0 0,8 1 0 0,-6-4 0 15,-2 0 0-15,1-1 0 0,1-2 0 0,-8-4-180 16,0-1-133-16,1-7-143 0,0-3-154 0,-1-4-112 16,0-7-94-16,1-5-76 0,-7-2-56 0,0-8 49 15,6-4 104-15,1 0 121 0,-7-6 134 16</inkml:trace>
  <inkml:trace contextRef="#ctx0" brushRef="#br2" timeOffset="131189.99">10908 15562 278 0,'0'-4'452'0,"7"1"69"15,0 3 33-15,-1-4-37 0,0 0-56 0,14 4-58 16,-7 0-45-16,13 4-38 0,-6-4-39 0,13 4-49 16,-1-4-69-16,-6 3-54 0,7 1-46 0,6-4-32 15,-7 4-43-15,7-4-58 0,-7 0-89 0,1 0-105 16,-1 0-134-16,1-4-169 0,-7 0-116 0,0 1-25 15,1-5 43-15,-8 5 81 0,0-1 120 0</inkml:trace>
  <inkml:trace contextRef="#ctx0" brushRef="#br2" timeOffset="131419.23">11788 15334 212 0,'-14'-7'458'0,"2"4"84"16,-8 3 74-16,1 3-8 0,-1 2-31 0,-6 6-17 16,7 0-3-16,-1 3 5 0,6 4-6 0,-5 4-27 15,13-4-46-15,-1 5-73 0,1 2-70 16,6-3-69-16,0 8-61 0,6-1-54 0,1 0-47 0,12-3-38 16,-5 0-46-16,5-5-65 0,-6 1-105 0,6-7-142 15,1 3-167-15,6-7-163 0,-7-3-143 16,15-5-124-16,-9 1-108 0,7-8 20 0,-12 1 102 0,6-5 132 15,1-3 138-15,-8 4 159 0</inkml:trace>
  <inkml:trace contextRef="#ctx0" brushRef="#br2" timeOffset="131642.34">12003 15416 172 0,'6'-19'438'0,"-6"5"81"0,0 3 64 15,0-4-13-15,-6 4-40 0,6 3-50 0,0 4-40 16,0 2-28-16,0 2-17 0,0 0-29 15,0 2-34-15,6 7-42 0,-6 2-43 0,6 3-44 16,-6 1-48-16,7 7-41 0,-7-4-39 0,13 4-35 16,-6-1-23-16,-7 2-35 0,6 3-56 0,0-4-79 15,-6-1-103-15,8 2-105 0,-2-2-100 0,0-7-77 16,0 6-56-16,1-9-46 0,0-1-44 0,-7-2 10 16,13-5 53-16,-7-3 74 0,8 0 91 0</inkml:trace>
  <inkml:trace contextRef="#ctx0" brushRef="#br2" timeOffset="131907.84">12393 15346 224 0,'14'-8'386'0,"-8"4"62"0,-6 4 0 16,0 0-31-16,0 4-38 0,-6 4-36 16,-1 0-26-16,0 2-3 0,-12 1 10 0,5 0 17 15,2 4 16-15,-8 0 10 0,1 0 11 0,-7-1 3 0,0 0-3 16,-1 1-13-16,9 0-19 15,-2 0-30-15,0-4-35 0,7 0-34 0,0 0-30 0,6-1-30 16,1-2-23-16,0-1-19 0,-1-3-24 0,14 3-121 16,-7-3 0-16,6 0 0 0,7-1 0 0,0-3 0 15,0 4 0-15,7-4 0 0,0 3 0 0,5-3 0 16,-5 0 0-16,6 0 0 0,0 0 0 0,0 0 0 16,-7 0-75-16,1 0-394 0,-1-3-160 0,1 3-124 15,6-4-86-15,-6 4-65 0,-1-3-45 0,1 3 29 16,-8 0 98-16,-12 0 119 0,7 0 124 0,6 0 140 15</inkml:trace>
  <inkml:trace contextRef="#ctx0" brushRef="#br2" timeOffset="132078.69">12725 15595 68 0,'14'0'396'0,"-8"0"80"0,7-4 62 0,0 4-18 0,-6 0-61 15,5-3-84-15,2 3-71 0,-1 0-60 16,0-4-49-16,6 4-45 0,1-3-35 0,6 3-41 15,-7-4-44-15,7 4-54 0,7 0-68 0,-7 0-75 16,0-4-97-16,0 4-120 0,-13 0-133 0,1-4-66 16,-2 4 4-16,-5 0 39 0,6 0 76 0</inkml:trace>
  <inkml:trace contextRef="#ctx0" brushRef="#br2" timeOffset="132669.41">13435 15434 54 0,'0'-8'380'0,"0"1"56"0,0 4 49 0,-6-1-30 16,6 4-72-16,-6-4-83 0,-1 1-66 0,0 3-40 16,1 0-37-16,-1 0-28 0,1 3-31 0,-8 1-20 15,2 0-19-15,-2 3-9 0,8 1-8 0,-7-2-5 16,0 2 0-16,6-1-12 0,1 4-10 0,0-4-6 15,0 1-4-15,6-4 2 0,0-2 5 0,0 3 10 16,6-5 5-16,0 0 5 0,0-5 2 0,1 3 0 16,6-2 0-16,6-4-1 0,-5 1 4 0,-2 0 11 15,2-4 18-15,-8 0 24 0,7 0 24 16,-6 0 28-16,0 0 32 0,-1-1 31 0,0 2 32 16,-6-1 23-16,0 4 19 0,0 0 8 0,0-1-11 15,0 8-27-15,0 0-40 0,0 0-43 0,0 8-42 16,-6-5-40-16,6 8-31 0,0 0-16 0,6-1-11 15,-6 9-6-15,6-1-5 0,2 1-4 0,-8 2-5 16,6-3-4-16,7 9-6 0,-6-5 4 16,-1 0-2-16,1 0-7 0,-1 0 1 0,0-1-8 15,1 2-13-15,0-5-29 0,-1 0-17 0,0-3-20 16,-6 3-21-16,0-7-16 0,0 0-3 0,0-4 3 16,7 1 6-16,-7-5 16 0,-7 1 17 0,7 0 23 15,-6-4 18-15,6-4 20 0,-6 4 17 0,-1-4 13 16,-6 4 10-16,0-3 11 0,7-1 19 0,-14-3 30 15,6 3 27-15,2 1 32 0,-1-1 25 0,0 0 25 16,6 4 15-16,1 0 5 0,0-3-2 0,-8 3-11 16,14 0-14-16,0 0-17 0,0 0-25 0,0 0-24 15,0 0-23-15,14 0-18 0,-8 0-11 0,13-4-16 16,1 0-10-16,6 4-12 0,0-3-17 16,0-1-34-16,0 4-49 0,-6 0-71 0,6-4-103 15,0 4-131-15,0-3-148 0,-7-1-124 0,7 0-113 16,-6 1-104-16,-7-1-79 0,0 0 36 15,0-3 105-15,-7 3 126 0,8 1 142 0</inkml:trace>
  <inkml:trace contextRef="#ctx0" brushRef="#br2" timeOffset="132908.9">13944 15368 343 0,'6'-7'447'0,"0"-4"56"0,8 7-1 0,-8-4-57 0,7 8-66 0,7 5-49 0,-8-2-28 0,8 8-9 0,-7 4-2 0,7-1-6 0,0 5-18 16,-8-1-16-16,1 8-20 0,0-1-17 0,7-3-17 15,-13 8-25-15,-1-5-26 0,0 1-37 0,-6-4-35 16,0 4-43-16,0-4-65 0,-6-4-95 16,-7 4-136-16,0-8-147 0,6-3-181 0,-12 0-205 15,0-3-71-15,5-1 22 0,-5-4 97 0,6-3 126 16,6 0 174-16</inkml:trace>
  <inkml:trace contextRef="#ctx0" brushRef="#br2" timeOffset="136135.43">16633 15504 117 0,'0'0'253'0,"-6"3"19"0,6-3-3 0,0 4-10 0,0-4-26 0,-6 0-20 0,-2 4-29 0,8-4-30 0,-6 3-35 0,0-3-32 0,-1 0-18 16,7 4-20-16,-6-4-14 0,6 0-6 0,-7 0-4 15,7 0-3-15,0 4 4 0,0-4 6 0,0 0 11 16,0 0 16-16,7 0 14 0,-7 0 16 0,6 0 15 16,1 0 19-16,-1 0 24 0,-6 0 19 0,0 0 17 15,-6 0 17-15,6 0 12 0,-7 0 23 0,7 0 12 16,0 0 13-16,-6-4 11 0,6 4 3 0,0 0 10 15,-7-4-11-15,0 4-14 0,1 0-16 0,0 0-17 16,0 0-18-16,-2 0-24 0,-11 0-20 0,6 0-18 16,0 4-17-16,-13 0-24 0,6-1-3 15,1 1-5-15,-7 3-6 0,6 0-10 0,1 1-11 16,-1-1-1-16,0 4-18 0,8-3-16 0,-8 2-11 16,13 1-9-16,-5 0-5 0,5 1-4 0,0-1-3 15,7 0-1-15,0-1-1 0,0 1-1 0,14-3 0 16,-2 3 1-16,8-8 1 0,-1 1-1 0,7 0 3 15,-6-4 1-15,13 0 0 0,-7-4-1 0,7 0 3 16,-1 1-2-16,-6-8-2 0,1 0-1 16,-2 0-1-16,-5-4 1 0,0 1-2 0,-8-1 4 0,2-4 10 15,5 1 11-15,-6 0 14 0,0 3 17 16,-7 1-56-16,0-1 0 0,-6 4 0 0,0 0 0 0,0 4 0 16,0-1 0-16,0 4 0 0,0 0 0 0,0 4 0 15,0 4 0-15,-6 4 0 0,6 3 0 16,0 0 0-16,0 4 0 0,0 3 0 0,0 4 0 0,0 0 0 15,0 0 0-15,0-1 0 0,6 6 0 16,8-6 0-16,-8 1 0 0,14-3 0 0,-7-1 0 0,0 0 0 16,0-7-192-16,0 5-391 0,0-10-112 0,6-2-69 15,7-4-33-15,-6 0-5 0,0-7 29 0,-1-2 47 16,1-1 70-16,-7-1 71 0,0-3 77 16,0-5 89-16,-1 5 110 0,-4-5 122 0,-8-6 132 15,0 3 126-15,6-4 117 0,0 4 103 0,1-4 66 16,0 1 25-16,-7 3-2 0,0-5-29 0,0 9-36 15,0 1-41-15,0 2-27 0,0 4-18 0,6 4-21 16,-6-1-11-16,7 5 0 0,-1 6-13 16,0 1-6-16,8 3-2 0,-2 5 4 0,2 2-3 0,-1 4-26 15,0 1-23-15,6-1-29 0,-13 4-23 0,8 0-26 16,-8 0-31-16,7 0-7 0,-6 3-4 16,-1-2-4-16,1-2-16 0,-1 1-30 0,8-3-32 15,-8-1-63-15,0-3-60 0,1-1-56 0,-7-3-39 16,7-4-8-16,-7 5 17 0,0-9 30 0,0 1 40 15,-7 0 45-15,7-4 41 0,-7-4 34 0,7 0 30 16,-6-2 30-16,6-6 23 0,-6 1 21 0,6 0 22 16,0 0 20-16,0-4 19 0,0 1 19 15,6-1 18-15,-6-3 17 0,0 0 15 0,6 3 11 16,-6-1 12-16,7-1 10 0,6 2 3 0,-7 0-6 16,7 1-7-16,7 3-9 0,-7 0-20 0,6 0-20 15,8 0-21-15,5 4-17 0,1-1-22 0,6 1-18 16,-7 2-12-16,8 3-12 0,-1 2-5 0,-1 0-4 15,-11 2-10-15,5 3 7 0,-6-1 14 16,-6 7-1-16,-7 0 6 0,-7 0 9 0,0 0 29 16,-12-1 22-16,0 5 2 0,-7 0 20 0,-7-1 14 0,0 1 13 15,-6 4 1-15,1-5-18 0,-1 1-8 16,6-4-14-16,7-4-19 0,0 0-9 0,6 1-25 16,7-5-14-16,0 1-6 0,7-4-4 0,13 0-3 15,-8-4-13-15,14-3 3 0,-6 0 2 0,7-4-2 16,-1 0-2-16,-1 0 0 0,7-4 0 0,-5 0 2 15,-1 1 11-15,0-1-6 0,-6 0 32 0,-1 4 33 16,-6 0 34-16,-6 1 30 0,-1 2 17 0,0 5 25 16,-6-1-22-16,0 4-23 0,0 0-30 0,0 4-30 15,-6 3-25-15,6 0-18 0,-6 4-8 0,-1 4-6 16,7-4-7-16,0 7-3 0,7-3-5 0,-1 3-9 16,0 1-29-16,-6-5-49 0,7 4-68 0,0-3-87 15,6 0-93-15,7-1-93 0,-2-6-80 0,2-1-56 16,7 0-19-16,-1-7 4 0,0 0 9 15,-1 0 21-15,8-7 25 0,-7 0 37 0,0-1 42 16,0-6 59-16,-6-1 78 0,-1 0 96 0,-13 1 122 16,2-4 122-16,-8-1 126 0,-8-3 109 0,8 4 75 15,-6 3 40-15,0 0 12 0,-7 1-5 0,6 3-17 16,1 0-15-16,-1 4-9 0,1 3-14 0,0-3-25 16,-2 7-23-16,8 0-23 0,8 7-28 15,4 0-22-15,-5 4-8 0,-1 0 0 0,1 4-8 0,-7 3-20 16,13-3-26-16,-1 3-27 0,-4 1-27 0,11-1-25 15,-6 0-19-15,0-3-17 0,7-1-13 0,-1 1-8 16,0-4-6-16,1-4-3 0,-1 1 1 16,1-5 0-16,6 1-2 0,-7-8 1 0,1 1 2 15,-6-1-2-15,5-7 8 0,-6 0 14 0,6-4 14 16,-12 1 18-16,-7-5 19 0,-7 1 24 0,1-1 16 16,6 1 12-16,-13 0 8 0,13 0 6 0,-7 3 4 15,7 1-3-15,0 3-9 0,-6 0-19 0,6 3-19 16,0 5-22-16,0 3-30 0,13 0-46 0,0 7 0 15,0 0 0-15,0 4 0 0,0 4 0 16,-7 3 0-16,1 1 0 0,0-1 0 0,-1 3 0 16,8 2 0-16,-8-5 0 0,0 4 0 0,-6-4-221 0,6 1-186 15,-6-5-183-15,7 1-164 0,0-4-148 0,6 1-149 16,-7-6-20-16,0-2 82 0,8 0 145 0,6-4 154 16,-1 0 176-16</inkml:trace>
  <inkml:trace contextRef="#ctx0" brushRef="#br2" timeOffset="136755.94">19837 15616 196 0,'7'0'423'0,"6"-3"74"0,-6 0 37 16,-1-5-27-16,0 5-56 0,2-5-54 0,4 1-35 0,-6 0-24 0,8-4-14 0,-1 0-8 0,7-4-13 0,-2 1-16 0,-4-1-17 0,-1-3-3 15,0-1-6-15,0 1 22 0,-7-4-21 0,0 0-23 16,2-1-8-16,-8 2-15 0,-8 7-6 15,2-8-40-15,-13 6 4 0,6-1 3 0,-6-2-9 16,-1 4-5-16,-6-3-4 0,6 3-153 0,-5 1-6 16,5 3 0-16,0 4 0 0,1-1 0 0,-1 4 0 15,7 4 0-15,-7 0 0 0,8 7 0 0,-2 5 0 16,2-1 0-16,-2 7 0 0,8 8 0 16,-1 7 0-16,1-1 0 0,-1 9 0 0,7-1 0 15,0 4 0-15,7 4 0 0,-1-1 0 0,-6 5 0 16,7-4 0-16,-1 3 0 0,1 0 0 0,0 0 0 15,5 0 0-15,2 2 0 0,-2-6 0 0,1-4 0 16,1 1 0-16,-2-7 0 0,8-4 0 0,-14-4 0 16,8-7 0-16,-1 0-438 0,-7-7-324 0,8-4-56 15,-2-4-27-15,-6-3-6 0,14-8 12 0,-7 1 6 16,-6-6 66-16,0 3 91 0,-1-9 97 16,-6 1 108-16</inkml:trace>
  <inkml:trace contextRef="#ctx0" brushRef="#br2" timeOffset="136952.01">19831 15841 48 0,'-14'-11'366'0,"2"3"79"0,6-3 57 0,6 4-12 0,0 0-37 15,0 3-44-15,0 0-35 0,6 1-14 16,0 3 0-16,8-4 12 0,-2 4 2 0,8 0-5 0,-7-4-14 16,13 4-31-16,-6 0-44 0,6 0-54 0,-7 0-52 15,7 0-53-15,7 0-46 0,-7 0-36 0,0 0-34 16,0 4-55-16,-7-4-84 0,1 4-114 0,6-4-140 15,-7 0-132-15,14-4-131 0,-13 0-129 0,6 1-76 16,-13 0 29-16,6-3 94 16,1 3 112-16,6 0 132 0</inkml:trace>
  <inkml:trace contextRef="#ctx0" brushRef="#br2" timeOffset="137240.26">20847 15551 80 0,'-12'-7'420'0,"4"0"91"0,-11-1 75 0,6 5 9 0,0-1-38 16,-1 0-50-16,2 4-20 0,-8 4-7 0,7-4 7 15,-7 7 6-15,2 1-10 0,4 2-12 0,1 9-28 16,0-4-30-16,0 6-37 15,1 2-40-15,-2-1-45 0,8 3-116 0,-1 1-175 0,7-1 0 0,-7 4 0 16,7-3 0-16,7 0 0 0,6 0 0 0,1-5 0 16,4-2 0-16,2-1-189 0,-1-2-362 15,7-6-184-15,1-2-144 0,5-1-118 0,-6-4-93 16,7-6 39-16,-7-1 129 0,7-3 163 0,-1-1 162 16,-6-3 180-16</inkml:trace>
  <inkml:trace contextRef="#ctx0" brushRef="#br2" timeOffset="137447.54">21114 15595 362 0,'7'-7'444'0,"-7"0"59"0,0 3-4 0,0 4-34 16,0 4-38-16,0-1-33 0,6 4-13 16,0 1 5-16,-6-1 8 0,0 7-13 0,0-2-31 15,0 3-49-15,0 3-54 0,-6 0-60 0,0 4-55 16,6 0-48-16,0 0-42 0,0 1-62 0,0-2-81 15,0-3-111-15,6 4-124 0,0-4-128 0,1-2-142 16,-7-2-133-16,7-3-70 0,-7 1 28 16,6-6 81-16,7-2 105 0,0 0 137 0</inkml:trace>
  <inkml:trace contextRef="#ctx0" brushRef="#br2" timeOffset="137699.81">21329 15507 213 0,'7'-18'479'0,"-1"3"102"0,-6 4 92 0,6 0-5 16,1 4-52-16,0 3-41 0,6 0-30 0,-1 4-3 15,8 4-33-15,-6 4-29 0,5 2-36 0,0 5-51 16,-6 4-62-16,7 3-75 0,-1 0-35 16,-6 3-44-16,0 1-40 0,1 2-40 0,-2-1-22 15,-12 2-19-15,0 0-25 0,0 4-14 16,-6-4-6-16,6-3-8 0,-13 4-31 0,6-5-59 0,-6 1-101 15,-6-8-152-15,12 0-183 0,1-2-177 0,6-6-165 16,0 1-172-16,6-3-46 0,-6-5 76 0,7-3 144 16,12-3 158-16,1 3 178 0</inkml:trace>
  <inkml:trace contextRef="#ctx0" brushRef="#br2" timeOffset="138349.21">22788 15595 65 0,'-6'-7'433'0,"-2"0"107"0,-4 3 98 0,-1-4 50 0,-13 5-8 0,6-1-25 0,1-3-12 0,-7 7-10 0,6 0-19 0,-6-4-36 0,7 4-59 0,-1 4-76 0,-6-4-83 0,6 3-77 0,-5 5-68 15,5-5-65-15,0 5-96 0,7-1-54 0,1 0 0 0,4 4 0 16,2-3 0-16,6 2 0 0,6 2 0 16,8-1 0-16,-1 0 0 0,6 0 0 0,-6 0 0 0,7 0 0 15,-1 3 0-15,7-3 0 0,0 0 0 0,0 0 0 16,1 0 0-16,-1 0 0 0,-7-1 0 0,1 2 0 16,6-4 0-16,-14-1 0 0,8 0 0 0,-7 0 0 15,-7-3 0-15,2 4 0 0,-2-5 0 16,-6 1 0-16,-6 0 0 0,-2-1 0 0,2-3 0 15,-7 4 0-15,-7-4 0 0,2 4 0 0,-2-4 0 16,0 0-61-16,-5 3-275 0,5-3-163 0,0 0-169 16,1-3-144-16,5 3-130 0,8 0-115 0,0-4 25 15,6 4 106-15,6 0 149 0,7-4 160 0,13 4 180 16</inkml:trace>
  <inkml:trace contextRef="#ctx0" brushRef="#br2" timeOffset="138554.84">23165 15584 283 0,'20'-15'467'0,"-13"4"83"0,-1 0 55 0,-6 4-24 16,6 4-52-16,-6 3-44 0,7 0-22 0,-7 0-13 15,-13 3-12-15,7 4-20 0,-7 4-24 0,-7 4-29 16,0 0-43-16,1 7-46 0,-1 4-53 0,0-1-47 16,8 1-46-16,-8 3-46 0,1 0-37 0,5 4-38 15,-4-4-51-15,-9 1-89 0,14 0-121 0,-6-5-136 16,-1 1-139-16,7-5-120 0,0-3-107 0,6-3-95 15,1 0-33-15,0-8 58 0,6 1 100 0,0-1 110 16,12-7 138-16</inkml:trace>
  <inkml:trace contextRef="#ctx0" brushRef="#br2" timeOffset="139038.51">23790 15482 234 0,'14'-16'472'0,"-1"6"93"15,6-1 74-15,-12 0-16 0,-1 8-62 16,8-5-61-16,-2 8-32 0,-5 0-30 0,6 0-30 16,0 8-44-16,0-2 9 0,-6 9-43 15,-1-1-44-15,8 4-28 0,-14 2-33 0,6 5 5 0,-6 1-72 16,6 3-24-16,-6 0-16 0,6-3-36 0,-6 7-31 15,0-7-27-15,0 3-6 0,0-4-5 0,0 1-14 16,0-4 2-16,0 0 9 0,0-3-4 0,0-9-3 16,-6 1 3-16,6 0 6 0,-6-3 14 0,6-5 15 15,-6 1 13-15,-2-4 15 0,2-4 14 16,-7 1 18-16,0-1 19 0,0 0-32 0,-7-2-88 16,1-2 0-16,-1 0 0 0,-6 1 0 0,6 0 0 15,-5 0 0-15,5 3 0 0,0 0 0 0,-5 1 0 16,5 3 0-16,0 0 0 0,1 3 0 0,-1-3 0 15,14 8 0-15,-7-1 0 0,6 0 0 0,1 0 0 16,6 4 0-16,0 0 0 0,6 0 0 0,8 0 0 16,-2 0 0-16,1 1 0 0,7-1 0 0,-7-4 0 15,13 0 0-15,-6 1 0 0,0-5 0 0,5 0 0 16,-5-3 0-16,6 0 0 0,0 0 0 0,0-3-117 16,0 0-743-16,0-5-114 0,6-3-87 0,-6 1-76 15,7-2 40-15,-7 1 132 0,0 0 170 0,1 4 165 16,-1-4 173-16</inkml:trace>
  <inkml:trace contextRef="#ctx0" brushRef="#br2" timeOffset="139713.15">24885 15610 66 0,'6'3'334'0,"8"-3"63"0,-2 0 30 0,-5 0-32 0,6 0-44 0,6 0-50 0,-5 0-52 15,5-7-31-15,-6 3-27 0,6 1-18 0,1-5-19 0,-6 1-21 0,-2 0-25 0,1-1-23 0,7-3-18 16,-14 0-11-16,8-3-3 0,-8 3 9 0,-6-7 13 16,0 3 17-16,0-4 21 0,-6 1 22 0,-8 3 25 15,8-3 34-15,-14 4 30 0,7-5 38 16,1 1 39-16,-2 4 35 0,-6-2 23 0,1 5 8 15,6 4 3-15,0 0-15 0,7 0-28 0,0 3-38 16,-14 1-44-16,0 3-78 0,7 0-167 0,0 3 0 16,6 8 0-16,7 0 0 15,7 8 0-15,-7 2 0 0,13 1 0 0,-7 8 0 0,-6 3 0 0,7 0 0 16,0 3 0-16,-1 4 0 0,7 1 0 16,-7 3 0-16,2 0 0 0,-2 0 0 0,6 0 0 15,2 0 0-15,-8-1 0 0,7-1 0 0,1-3 0 16,-2-2 0-16,-6-4 0 0,8-4 0 0,-8-7 0 15,1 3-178-15,-7-10-490 0,6 0-95 0,1-4-69 16,0-11-54-16,-1 4-42 0,-6-4-20 0,0-4 71 16,0-3 120-16,0-1 132 0,0-3 139 0</inkml:trace>
  <inkml:trace contextRef="#ctx0" brushRef="#br2" timeOffset="139920.51">25047 15819 184 0,'-6'-8'429'0,"0"1"84"0,6 0 73 0,-6-1 10 16,-8 5-17-16,14 3-11 0,0-4-7 0,0 0-10 15,6 4-21-15,2-3-38 0,-2 0-54 0,0 3-76 16,0 0-76-16,14 0-68 0,-7 0-62 0,7 0-58 16,-8 3-47-16,8-3-59 0,7 0-76 0,-7 3-101 15,5-3-126-15,1 0-143 0,0 0-136 0,0 0-116 16,1 0-107-16,-1-3-84 0,-7 0 29 0,1-3 95 15,-1 3 114-15,7-4 131 0</inkml:trace>
  <inkml:trace contextRef="#ctx0" brushRef="#br2" timeOffset="140182.84">25777 15566 339 0,'0'-8'500'0,"-6"5"102"16,0-1 75-16,-2 4-1 0,-4 0-20 0,-1 0-12 16,0 4-6-16,0 3-15 0,-1 0-32 15,8 5-51-15,-7 2-71 0,6 1-88 0,1 3-85 16,6-3-78-16,0 7-59 0,6-4-51 0,-6 4-44 0,7 0-54 16,0-4-10-16,-1 3-1 0,7 2-85 0,0-5-73 15,0 1-95-15,0-1-117 0,6-3-109 0,1-1-100 16,0-3-72-16,-7 0-41 0,7-7-22 0,-1 1-7 15,0-5-20-15,-6 0 26 0,1-5 65 16,-2-2 83-16,8-1 101 0</inkml:trace>
  <inkml:trace contextRef="#ctx0" brushRef="#br2" timeOffset="140389.53">25972 15620 18 0,'8'-10'376'0,"-8"-1"87"0,6 0 77 16,0 4 14-16,-6-1-25 0,0 4-46 0,0 1-53 15,0 3-43-15,0 0-39 0,6 0-33 0,-6 0-36 16,14 3-40-16,-8 1-33 0,7 4-34 0,-7 2-31 16,2 1-38-16,-8 3-57 0,6 2-25 0,-6 6-53 15,0-4-66-15,0 4-86 0,0 0-102 16,-14 0-73-16,8-4-106 0,0 4-92 0,-1-7-98 16,14 3-47-16,-1-7 33 0,0 4 59 0,2-8 83 15,-2 0 114-15</inkml:trace>
  <inkml:trace contextRef="#ctx0" brushRef="#br2" timeOffset="140704.97">26298 15595 274 0,'0'-7'394'0,"0"0"50"0,0-1-14 0,0 4-52 16,0 4-63-16,-12 0-59 0,4 4-39 0,2 4-20 15,-6-1-5-15,4 4 0 0,2 0-27 0,-7-1 20 0,0 6 10 16,-6-2 12-16,5 1 17 0,-5-1 16 0,-1-3 46 15,1 4-1-15,6 0 10 0,-7-4 9 16,1 3 3-16,-7-3 2 0,12-4 0 0,-5 5-9 16,6-1-12-16,0-4-13 0,-7-3-25 0,14 3-11 15,0-4-27-15,-1 1-185 0,7-4-27 16,0 0 0-16,0 0 0 0,7 0 0 0,5 0 0 0,2 0 0 16,5 0 0-16,1-4 0 0,6 4 0 0,0-3 0 15,0 3 0-15,-7-4 0 0,7 4 0 16,-6 0 0-16,-1-3 0 0,1 3-92 0,0-4-409 0,-1 0-150 15,1 1-130-15,0-1-122 0,-1-3-127 0,-6-2-30 16,6 3 82-16,-5-2 144 0,-2 1 155 16,1 0 174-16</inkml:trace>
  <inkml:trace contextRef="#ctx0" brushRef="#br2" timeOffset="140944.06">26442 15449 282 0,'6'-8'448'0,"7"1"78"16,-7 7 51-16,1 0-24 0,0 3-16 0,5 5-6 15,-5-1 9-15,6 4 18 0,-6 4-8 0,6 0-32 16,-7 7-56-16,7 3-75 0,1 4-69 0,-8-3-70 16,-6 7-48-16,0-4-42 0,0 4-37 0,-6-3-34 15,6 2-32-15,-14-2-21 0,8-1-42 0,-1-3-60 16,1-1-88-16,-7-3-127 0,0 0-152 0,6-6-165 15,0-2-138-15,-5-3-147 0,5-4-106 0,-6 0 26 16,-6-7 99-16,5 4 131 0,2-8 150 16</inkml:trace>
  <inkml:trace contextRef="#ctx0" brushRef="#br2" timeOffset="153443.41">6636 11151 77 0,'-7'0'76'0,"1"0"-26"0,0 0-30 0,6 0-35 0,0 0-32 0,0 0-37 0</inkml:trace>
  <inkml:trace contextRef="#ctx0" brushRef="#br2" timeOffset="160148.71">9209 7594 16 0,'0'3'359'0,"6"2"46"0,0-1 24 0,2-2-31 0,-2 3-93 15,0-2-100-15,0-3-57 0,8 4-28 0,-1-4-8 0,0 4-3 0,0-4-3 0,-1 0-6 0,2 3-1 0,-1-3 5 0,0 0 7 0,0 4 15 0,7-4 14 16,-8 0 17-16,8 0 14 0,-1 0 9 0,7-4-2 15,1 1-9-15,-1-1-12 0,0-3-18 0,6-4-20 16,-5 3-19-16,-1-7-7 0,6 1-2 0,-6 0-1 16,-13-2 0-16,0-2 1 0,0 0 7 0,-6 0 0 15,-7-5-2-15,0 5 4 0,-14-4 14 0,-5 4 20 16,6 0 16-16,-13 3 20 0,6 0 12 0,1 1 9 16,-8 3-2-16,15-1-6 0,-8 5-15 0,7 0-21 15,1-1-22-15,-2 8-26 0,8 0-22 0,-1 4-37 16,1 3-7-16,6 4 7 0,-7 8 18 15,7 3 19-15,0 4 16 0,7 3 22 0,-1 7-3 0,1 1-27 16,-1 3-85-16,-6 5 0 0,6-1 0 16,2 3 0-16,-8 1 0 0,6-4 0 0,-6 3 0 15,6-3 0-15,-6-1 0 0,7-2 0 0,-1-4 0 16,1-4 0-16,-1-4 0 0,-6-3-271 0,-6-8-202 16,-1-3-193-16,7-4-172 0,0-7-160 0,0-4-107 15,0 0 36-15,-6-8 118 0,6 1 165 0,6-4 170 16,-6-4 200-16</inkml:trace>
  <inkml:trace contextRef="#ctx0" brushRef="#br2" timeOffset="160368.37">9430 7693 165 0,'-6'-4'426'0,"-1"4"56"0,7 0 37 0,0 0-55 0,0 0-112 0,7 0-103 16,-1 4-68-16,14-4-42 0,-8 4-28 0,15 0-20 15,-1-1-19-15,13-3-18 0,-1 0-18 0,2 4-17 16,-1-4-8-16,-6 3-6 0,-1-3-2 0,-12 0-11 16,6-3-30-16,-1-1-40 0,-5 1-56 0,6-1-83 15,1 0-118-15,-15-3-134 0,8-1-48 16,-7-3 0-16,0 4 34 0,6-4 72 0</inkml:trace>
  <inkml:trace contextRef="#ctx0" brushRef="#br2" timeOffset="160592.01">10225 7499 309 0,'-7'-8'435'0,"-6"5"45"0,0-1 19 0,1 4-71 0,-2 0-108 16,1 0-76-16,0 0-47 0,0 4-19 0,-1 3-7 16,2 1 5-16,6 3 8 0,-1 3 10 0,0 1 2 15,1 3-8-15,6 0-22 0,6 0-30 0,1 5-29 16,0-2-32-16,-1 5-21 0,6 0-14 0,2-4-11 15,5-1-12-15,1 2-8 0,0-5 0 0,-1 1-24 16,7-1-57-16,-6-7-82 0,-1 0-93 16,1-8-100-16,0 1-125 0,-2-4-154 0,2-4-60 15,0-3 22-15,-1-4 61 0,-5 0 83 0,5-3 117 16</inkml:trace>
  <inkml:trace contextRef="#ctx0" brushRef="#br2" timeOffset="160788.57">10518 7565 115 0,'-7'-8'394'0,"7"2"56"16,-6 1 35-16,6 2-57 0,0 3-95 0,0 0-88 0,6 3-54 16,1 2-27-16,-1 5-5 0,1 1 4 15,-1 0 6-15,0 8-3 0,2-5-14 0,-2 8-17 16,0 0-25-16,7 0-21 0,-13 0-26 0,7 3-24 16,-7 0-16-16,0 2-11 0,-7-5-16 0,7 0-48 15,-6-4-77-15,12 0-100 0,-6-7-153 16,0 0-177-16,7-8-86 0,-7-3-6 0,0 0 50 15,6-6 87-15</inkml:trace>
  <inkml:trace contextRef="#ctx0" brushRef="#br2" timeOffset="161066.72">10726 7514 330 0,'13'-11'424'0,"-6"3"37"16,5 4-14-16,2-3-80 0,5 7-101 15,7 0-81-15,0 0-51 0,0 4-29 0,7 3-10 16,-7 1-8-16,0 6-10 0,1 1-12 0,-2 4-5 0,1-1 14 16,0 3 4-16,-6 5 23 0,-7-1 28 15,-7 1 20-15,-6 0 33 0,0 3 8 0,0-3 3 16,-6 0-28-16,-7-1-31 0,-1-3-22 0,2 0-39 16,-2 0-31-16,8-4-14 0,-7-3-21 15,7 0-48-15,-1-4-85 0,7-8-106 0,0 1-149 16,0-4-236-16,0-4-112 0,7-3-23 0,12 0 43 15,1-4 91-15,6-5 138 0</inkml:trace>
  <inkml:trace contextRef="#ctx0" brushRef="#br2" timeOffset="164256.7">11977 7521 177 0,'0'0'379'16,"0"0"55"-16,0 0 6 0,0 0-51 0,0 3-72 0,0-3-70 0,0 4-43 0,0 0-24 0,0-1-5 0,0 1 5 0,0 3 8 0,6 4-1 16,0 1-4-16,2-2 1 0,-2 8-1 0,0-2-2 0,0 6-4 15,1-1-6-15,-7-2-5 0,7 7-3 16,-1-5-6-16,-6 5-13 0,0-4-7 0,-6 4-9 16,-1-4-8-16,7-1-16 0,0 1-12 0,0-3-1 15,0-1-2-15,0 1 1 0,0-9 3 0,0 2 19 16,0-2 25-16,0-2 33 0,0-5 33 15,0-3 26-15,0 0 5 0,0-3-15 16,0-5-29-16,0-2-44 0,0-2-45 0,-7-2-31 0,7-1-13 16,-6-3 1-16,0 3 8 0,0 1-17 15,-8-5-49-15,1 5 0 0,6 3 0 0,-6 0 0 16,7 0 0-16,0 3 0 0,-1 5 0 0,0-1 0 16,1 0 0-16,0 4 0 0,6 0 0 0,-7 4 0 15,0 0 0-15,1 3 0 0,-7 4 0 16,7 4 0-16,-1-1 0 0,0 4 0 0,1-3 0 15,6 0 0-15,0 2 0 0,0-1 0 0,6-1 0 16,8-1 0-16,-2-3 0 0,8-4 0 0,6 4 0 16,0-7 0-16,0-4 0 0,13-4 0 15,1 1-641-15,5-8-234 0,7 0-108 0,-7 0-83 16,1-4-46-16,-7 1 88 0,0-1 152 0,-7 0 157 16,8 1 160-16</inkml:trace>
  <inkml:trace contextRef="#ctx0" brushRef="#br2" timeOffset="164602.56">12680 7759 342 0,'13'-11'470'0,"-7"3"61"0,1 4 20 0,-7-3-40 0,0 4-66 16,-7-1-54-16,1-3-28 0,0 3-11 15,-1 1-4-15,-6-1-28 0,0 4-42 0,-7 0-46 16,1 0-28-16,-7 7-23 0,0 1-18 0,-7-1-10 16,1 7-10-16,6 0-10 0,-1 2-19 0,7 2-22 15,8 1-22-15,6-1-22 0,6 0-8 16,0 0-3-16,12-3 1 0,2 1 3 0,-2-6 5 15,15-3 7-15,-1 1 3 0,0-8 0 0,6 0 12 16,1-4 4-16,0-3 11 0,-7-1 10 0,0-4 4 16,-1-2 8-16,-11 3-6 0,5-7 0 15,-6 3-2-15,-6 1-4 0,-7-1 0 0,-7 1 3 16,-6-1 1-16,0 4 2 0,7 4-8 0,-8-5-84 16,8 5-7-16,0 3 0 0,-1 4 0 0,7 0 0 15,-6 0 0-15,6 7 0 0,-7 5 0 0,7-1 0 16,0 0 0-16,7 4 0 0,-1-1 0 0,1 1-1 15,-1 3-199-15,0-3-99 0,8-1-118 16,-8 1-110-16,7-5-89 0,0 2-53 0,-6-4-13 16,12-1 7-16,-6-3 27 0,7-4 32 0,-1 0 28 15,1-4 23-15,-8-3 37 0,2-1 63 16,-1 2 77-16,0-6 109 0</inkml:trace>
  <inkml:trace contextRef="#ctx0" brushRef="#br2" timeOffset="164922.79">12928 7843 80 0,'12'-15'306'0,"-5"1"97"0,-7-1 47 15,0 1 0-15,0 3-21 0,0 0-29 16,-7 0-36-16,1-1-14 0,0 8-4 0,6-3-4 15,-7 4-24-15,0 3-45 0,7 0-53 0,0 0-51 16,7 3-52-16,0 8-37 0,-1-3-27 0,0 3-13 16,8 0-15-16,-2 4-12 0,1-1-6 15,-6 1-1-15,12-1-3 0,-11 1-2 0,4 0-1 16,1-4-3-16,-6 0 0 0,-7-5 0 0,6 3 3 16,-6-6 3-16,0 1 1 0,0-4 4 0,-6-4 2 15,6 1-1-15,0-6 6 0,6-1 7 16,-6-1 10-16,7 0 14 0,5-4 21 0,2 1 30 15,-1-4 24-15,6 3 27 0,1 0 25 0,-7 1 18 16,0-1 14-16,0 3 2 0,0 5-8 0,0 0-19 16,-6 0-28-16,-1 3-29 0,0 4-20 15,-6 0-17-15,8 4-15 0,-2 3-10 0,-6 4-9 16,6 1-4-16,-6 2-16 0,6 1-16 0,-6-1-12 16,7 5-24-16,0-1-50 0,6-4-96 15,-7 5-135-15,8-5-162 0,-2 0-156 0,1-2-129 16,0-1-112-16,0-3-104 0,1-5 24 0,4 1 106 15,2-4 126-15,0 0 131 0,5 0 154 0</inkml:trace>
  <inkml:trace contextRef="#ctx0" brushRef="#br2" timeOffset="165268.34">13904 7777 109 0,'7'-7'440'0,"-1"-4"77"16,-6 4 61-16,7-5 3 0,-1 5-61 0,1 0-70 15,0-4-52-15,-1 4-40 0,7-8-31 0,0 4-39 16,0-4-46-16,7 1-46 0,0-1-32 16,-8 1-9-16,1-4 1 0,-6 2 13 0,-1-2 13 15,-6 3 16-15,-6 1 16 0,-7 3 18 0,0 0 14 16,-7-1 9-16,0 6 3 0,-5-2-5 16,-1 1-15-16,-1 3-25 0,8 4-20 0,-8 7-132 0,8-3-61 15,0 7 0-15,6 4 0 0,7-1 0 16,-2 8 0-16,2 4 0 0,6 4 0 0,6-2 0 15,2 6 0-15,-2-1 0 0,0 4 0 16,-6-1 0-16,0 4 0 0,0 0 0 0,0-3 0 0,0 4 0 16,0-1 0-16,0 0 0 0,7 0 0 15,-7-3 0-15,6-4 0 0,1-4 0 0,-7-3 0 16,0-4-437-16,0-4-398 0,0-7-90 16,6 0-75-16,1-7-63 0,-7-4 33 0,6 0 111 0,-6-4 149 15,6-3 143-15,-6 0 161 0</inkml:trace>
  <inkml:trace contextRef="#ctx0" brushRef="#br2" timeOffset="165474.7">13937 7975 12 0,'13'-15'435'0,"-7"1"107"0,8 3 114 0,-14 0 60 0,6 0-8 16,-6 4-34-16,0-1-29 0,6 2-37 15,1 0-71-15,-7 3-67 0,13 3-99 0,-13-3-115 0,7 3-100 16,-1 0-71-16,8 3-41 0,5-3-22 15,0 3-13-15,8 3-17 0,-2 0-43 0,1-2-76 16,0 0-108-16,0-1-130 0,-6-3-129 16,13 0-120-16,-7 0-89 0,-7 0-72 0,1-3-41 0,-1-1 41 15,-6 0 85-15,0 1 107 0,1-6 115 16</inkml:trace>
  <inkml:trace contextRef="#ctx0" brushRef="#br2" timeOffset="165690.6">14524 7770 270 0,'0'-7'470'0,"-8"3"70"0,2-3 56 16,0 7-22-16,-7-4-62 0,-1 4-39 15,8 0-13-15,-8 4-2 0,2 3-5 0,6 4-24 16,-8 0-38-16,1 7-47 0,7-3-61 0,0 3-56 16,6 1-53-16,0 2-49 15,0 2-44-15,0-1-26 0,6 0-27 0,0-1-38 0,1-2-58 16,6-1-97-16,-6 0-130 0,11-7-151 0,-4-4-119 0,6-2-94 15,5-1-76-15,-5-8-52 0,0 4-4 16,5-8 71-16,-5 0 88 0,0-2 98 16,-1-1 118-16</inkml:trace>
  <inkml:trace contextRef="#ctx0" brushRef="#br2" timeOffset="165986.54">14692 7828 149 0,'13'-3'379'16,"1"-8"69"-16,-2 0 16 0,2 0-19 0,-2 0-22 15,2 4-19-15,-1 3-2 0,-7-3 17 0,0 3 15 16,1-3 5-16,0 7-22 0,-1-4-38 16,8 4-54-16,-8 0-60 0,13 0-54 0,-6 4-46 15,0-4-37-15,1 7-40 0,-2 0-31 0,8 1-25 16,-14-1-12-16,1 4-9 0,-1 4-4 16,-6-4-3-16,0 3-4 0,-6-3 0 0,-1 4 1 15,-6-1 14-15,0 0 15 0,1 6 15 0,-8-6 21 0,7 5 22 16,-7-5 15-16,8 4-2 15,-2-3-6-15,1 0-12 0,6-1-17 0,1 1-24 0,6-3-18 16,6-5-12-16,8 3-8 0,-2-2-19 0,2-5-52 16,-1-3-102-16,6-3-146 0,0-5-171 15,8 5-166-15,5-8-179 0,1 4-161 0,-7-5-8 16,0 1 89-16,7-3 140 0,-1-5 150 16,-6 1 186-16</inkml:trace>
  <inkml:trace contextRef="#ctx0" brushRef="#br2" timeOffset="166223.6">15129 7701 136 0,'0'-4'453'0,"-7"0"86"0,7-3 73 15,-6 3 2-15,6 4-62 0,0-4-71 0,6 4-56 0,1 0-37 16,6 0-37-16,6 0-28 0,7 4-40 16,0 3-35-16,7 1-27 0,-7 3-24 0,0 0-15 15,-7 3-17-15,1 5-15 0,-7-1-6 16,0 0-8-16,-6 8-2 0,-7-4-10 0,0 3-10 15,0 0-19-15,-7-2-24 0,-6 3-27 0,0-4-23 16,1 0-34-16,-2-4-71 0,1-3-136 0,7-1-184 0,-1 2-183 16,7-6-196-16,-7-3-211 0,7 1-61 15,0-8 67-15,0 0 150 0,14 0 164 0,5-8 190 16</inkml:trace>
  <inkml:trace contextRef="#ctx0" brushRef="#br2" timeOffset="166941.54">14054 8359 21 0,'-6'8'368'15,"-7"3"76"-15,-1-7 59 0,8-1-8 0,-7 1-32 0,0 0-37 0,-6-1-9 0,-1-3 17 0,7 0 28 0,-13 0 28 0,6-3 14 0,-6-1-5 0,7 4-26 0,-7-4-39 0,0 1-38 16,6 3-41-16,1-4-45 0,5 0-48 15,2 4-44-15,5 0-47 0,0-3-125 0,1 3-46 16,6-4 0-16,6 4 0 0,1 0 0 0,12 0 0 16,14-4 0-16,7 4 0 0,5 0 0 0,13-4 0 15,14 4 0-15,6 0 0 0,14 0 0 0,-1 0 0 16,6 0 0-16,7 0 0 0,7 0 0 16,7 0 0-16,-2 0 0 0,15 0 0 0,-1 0 0 15,-6-3 0-15,-7 3 0 0,-7 0 0 0,-5-3 0 16,-13 3-231-16,-15-4-121 0,2 4-130 15,-21-4-134-15,-6 4-116 0,-6-7-120 0,-20 3-144 16,-7-4-4-16,-12 2 79 0,-7-2 127 0,-13 0 139 16,-7 1 173-16</inkml:trace>
  <inkml:trace contextRef="#ctx0" brushRef="#br2" timeOffset="167673.91">9189 8407 187 0,'-39'0'413'0,"6"0"62"0,-5-3 25 0,-9 3-44 0,9 0-67 0,-7-4-52 0,-8 4-17 0,7 0 14 0,-5-4 35 0,5 4 36 0,0-3 30 0,7 3 5 16,13-4-11-16,0 4-37 0,6 0-46 0,8 4-35 15,12-4-19-15,19 3-1 0,7 5 6 0,32-1 21 16,27 1 22-16,33-1-225 0,24 0-115 0,35 0 0 16,25-3 0-16,19-1 0 0,20 1 0 0,7-1 0 15,-1-3 0-15,1 4 0 0,-21 1 0 0,-12-2 0 16,-12-3 0-16,-21 4 0 0,-20 0 0 0,-19-4 0 16,-6 0 0-16,-19 0 0 0,-27 0 0 15,-20-4 0-15,-18 0-878 0,-14 1-281 0,-19-6-145 16,-8 2 3-16,-12 4 120 0,-12 3 198 0,-15 0 222 15,1 0 249-15</inkml:trace>
  <inkml:trace contextRef="#ctx0" brushRef="#br2" timeOffset="168865.45">6395 11199 285 0,'0'0'356'0,"7"0"31"0,-7 0 7 0,6 0-12 0,0 0-23 0,-6 0-32 0,0 0-18 0,0 4 3 0,-6-4 19 0,6 0 29 0,6 0 27 0,2 0 28 0,4-4 14 0,1 4 6 16,-6 0 0-16,6-3-8 0,-7 3-10 0,8 0-18 15,-2-4-23-15,8 4-23 0,-1-4-37 0,14 4-316 16,-1-3 0-16,8-2 0 0,11 5 0 0,8-4 0 16,20 1 0-16,12-1 0 0,13 4 0 15,19-3 0-15,21-1 0 0,6 4 0 16,19-4 0-16,1 1 0 0,-2-1 0 0,9 0 0 0,-9 1 0 0,2 0 0 16,-14-5 0-16,1 8 0 0,-7-4 0 0,-14 1 0 15,-5-1 0-15,-7 0 0 0,-14 1 0 0,-13-5 0 16,-5 5 0-16,-14-1 0 0,-6-3 0 15,-7 3 0-15,-13 0 0 0,-7 0 0 0,-5-3 0 16,-8 7 0-16,-13-3 0 0,7-1-543 0,-12 4-150 16,5-3-78-16,-5-1-72 0,4 4-65 0,-10-4-75 15,-2 4 38-15,7 0 101 0,7 4 128 0,12-4 144 16</inkml:trace>
  <inkml:trace contextRef="#ctx0" brushRef="#br2" timeOffset="169620.8">11038 11185 272 0,'-51'0'434'0,"-2"0"75"0,15 0 20 0,-8 3-23 0,13-3-56 0,1 0-48 0,5 4-7 0,8-4 11 0,6 0 11 16,0 0 10-16,7 0 2 0,12 4 4 16,7-4-26-16,0 3-25 0,14-3-15 0,5 4-12 15,7-1-11-15,13 1-16 0,6 0-21 0,14-4-215 16,6 3-92-16,21 1 0 0,4-4 0 0,7 4 0 15,14-1 0-15,14 0 0 0,5-3 0 16,13 0 0-16,1 0 0 0,11 5 0 0,2-5 0 16,-7 3 0-16,7-3 0 0,-8 4 0 15,1-4 0-15,-7 4 0 0,-6-1 0 0,-6-3 0 16,-8 4 0-16,-6-4 0 0,1 0 0 0,-7 0 0 16,-1 0 0-16,-6 0 0 0,0 0 0 0,-6-4 0 15,-1 1 0-15,2 3 0 0,-9-4 0 0,-11 0 0 16,-1 4 0-16,-6 0 0 0,-20 0 0 0,0 0 0 15,-13 0 0-15,-7 0 0 16,-5 4 0-16,-14 0 0 0,-1-1 0 0,-11 1 0 0,-1 3 0 16,-6-3-197-16,-7-1-214 0,-7 5-110 0,0-5-119 15,1 1-103-15,-8-4-107 0,2 4-129 0,-8 0 1 16,-5-4 80-16,5 0 121 0,0 3 136 0,1 1 164 16</inkml:trace>
  <inkml:trace contextRef="#ctx0" brushRef="#br2" timeOffset="173114.23">12901 13558 153 0,'-6'-4'433'0,"-1"-3"66"0,1 0 47 0,6 0-32 0,0-1-78 0,0 1-71 0,0 0-45 0,6-1-18 0,-6 1 2 0,7 0 6 0,-7 3 1 0,6-4-4 0,-6 5-6 0,7 0-7 0,-7-6-12 15,6 9-20-15,-6-3-36 0,0 3-43 0,0 3-42 16,0-3-30-16,7 9-24 0,0-6-20 0,-1 8-11 16,0 0-7-16,1 0 0 0,6 4-9 15,0 3-28-15,0-4-3 0,0 5-3 0,1-1 0 16,-8-3 0-16,6 3-3 0,2 1 16 16,-8-5-6-16,1-3-3 0,-1 0-3 0,-6 0-2 0,6-4 1 15,2 1 3-15,-8-5 1 0,0-3 0 16,0 0-1-16,0-7 0 0,0 0-2 0,0-1-4 15,0-6-2-15,0 3-5 0,6-7 0 0,0-1 1 16,7-3 1-16,-6 4 0 0,-1-8 2 16,-6 4 2-16,7 0-2 0,-7 0 2 0,6 1 2 15,1 2 5-15,-7 4 2 0,7 5 2 0,-1-2 2 16,-6 9-2-16,0-1-1 0,6 8-1 16,1-4-3-16,0 11-1 0,-1-4 3 0,7 8 1 15,0-1 0-15,0 1-1 0,7 3-5 0,-1 1 20 16,1-1-13-16,-8 0-6 0,2-3-3 15,-2-4-3-15,2 3 0 0,5-6-19 0,-5-1 10 16,-2-3 7-16,2-4 6 0,-8-4 2 0,7 0-1 0,-7-3 2 16,1-4-14-16,6-4 5 0,-13 1 2 15,6-4 3-15,-6 3 6 0,0-3 13 0,0 3 35 16,0 4 28-16,0-4 32 0,0 4 29 0,0 4 18 16,0 3 3-16,-6 1-22 0,6 3-145 15,0 0 0-15,0 7 0 0,0 0 0 0,0 4 0 16,6 4 0-16,-6 3 0 0,6 1 0 0,2 3 0 15,4-1 0-15,2 1 0 0,-8 0 0 0,7 1 0 16,0 2 0-16,-6-3-81 0,-7 0-290 16,6-4-137-16,-6-3-120 0,6 0-87 0,8-8-46 15,-8 0-20-15,1-3 4 0,5-4 15 0,2-4 32 16,-2 0 74-16,2-6 88 0,-1-1 102 16,0 0 112-16</inkml:trace>
  <inkml:trace contextRef="#ctx0" brushRef="#br2" timeOffset="173301.91">13670 13632 197 0,'0'-23'391'0,"6"5"71"0,-6-4 12 0,-6 4-33 0,6 0-53 0,-6-4-66 0,6 7-42 0,-8-4-25 0,8 4-8 0,0 5-8 0,-6-1-25 0,6 4-32 0,0 3-37 16,0 4-23-16,0 0-12 0,0 7-11 15,14 1 16-15,-8-1-10 0,7 7-6 0,0 5-18 0,-6-1-23 16,5 1-15-16,2 6-29 0,-2-3-6 0,-5 4-4 16,0 0-23-16,-1-4-39 0,7 0-70 15,-7-1-83-15,1-6-89 0,-7 0-102 0,7-1-115 16,-7-6-143-16,0-5-30 0,0-3 30 0,0 0 64 15,0-11 87-15</inkml:trace>
  <inkml:trace contextRef="#ctx0" brushRef="#br2" timeOffset="173445.41">13774 13280 197 0,'-13'-11'413'15,"13"7"45"-15,-6-3 14 0,6 7-81 0,0-4-110 16,0 8-109-16,0-4-84 0,0 7-64 0,0-3-70 15,6-1-104-15,-6 5-168 0,0-5-89 0,0 5-43 16,0-1-6-16,0 0 34 0</inkml:trace>
  <inkml:trace contextRef="#ctx0" brushRef="#br2" timeOffset="173847.66">13917 13492 247 0,'7'4'433'0,"-1"3"46"15,-6 1 26-15,0 3-67 0,0 0-95 0,7 3-71 16,-7 4-51-16,7 1-33 0,-7-1-22 16,6 1-27-16,0-1-29 0,8 0-36 0,-8-3-21 15,0 3-11-15,1-3-7 0,-1-4-8 0,1 0-4 16,0-4 16-16,-1 0 29 0,-6-3 43 0,0-1 36 15,0-6 23-15,0-1 15 0,0 1 10 0,0-8-6 16,0 0-11-16,0 0-5 0,0-4 7 16,-6-3 9-16,6 3 2 0,-7-3-1 0,7 0-8 15,0-1-11-15,0 1-7 0,7-1-15 0,-7 1-15 16,6 4-17-16,-6 3-22 0,6 0-21 16,2 3-23-16,4 1-16 0,-5 3-15 0,6 4-12 15,6 4-4-15,-5 3-1 0,-2 1 2 0,1 3-2 16,0 7 2-16,0-4 1 0,1 5-2 15,-8 3-3-15,7 1-14 0,-6-2-42 0,-1 1-79 16,0-4-109-16,-6 0-127 0,7 1-127 0,-7-5-112 16,6-3-91-16,-6-4-78 0,0 1-66 15,0-5 35-15,0-3 80 0,0 0 98 0,7 0 118 0</inkml:trace>
  <inkml:trace contextRef="#ctx0" brushRef="#br2" timeOffset="174038.3">14334 13514 379 0,'7'-18'468'0,"-1"2"57"0,1 7 9 0,-7-3-55 16,6 1-85-16,-6 8-67 0,0-1-35 16,0 4-10-16,0 4-5 0,0 3-15 0,6 3-13 15,2 2-29-15,-2 6-39 0,0 4-43 0,0 0-43 16,2 4-38-16,-2-4-33 0,0 3-21 16,1-2-39-16,-1 2-69 0,1-3-83 0,0 0-88 15,-1-4-93-15,6 1-95 0,-12-9-96 16,0 1-98-16,0-6-3 0,0-1 47 0,0-4 66 15,0-4 91-15</inkml:trace>
  <inkml:trace contextRef="#ctx0" brushRef="#br2" timeOffset="174174.07">14392 13459 133 0,'-6'-22'423'0,"-6"0"65"0,4 8 43 16,2-5-43-16,6 8-101 0,-6 1-116 0,6 2-94 15,0 5-61-15,0-1-57 16,0 0-68-16,6 8-89 0,-6-4-128 0,6 4-177 0,-6-1-95 0,8 5-36 15,-2-1 9-15,6 0 53 0</inkml:trace>
  <inkml:trace contextRef="#ctx0" brushRef="#br2" timeOffset="174693.52">14666 13448 30 0,'0'-3'374'0,"6"-1"61"0,2 8 40 16,4-1-23-16,-5 1-71 0,-7 6-92 0,6 2-62 16,1 3-41-16,0-1-27 0,-1 5-20 15,0-1-21-15,1 4-21 0,0-4-16 0,-7 4-10 0,6-3-7 16,0-1-7-16,-6 0-6 0,7-3-4 16,-7-1 2-16,7-6 18 0,-7-1 37 0,-7 0 51 15,0-3 45-15,1-4 28 0,0 0 11 0,6-7 2 16,0-1-16-16,-7-3-32 0,7-3-27 15,0-5-12-15,0 1-6 0,0-4-6 0,0 0-10 16,7 0-12-16,-7 0-7 0,6-3-20 0,0 6-18 16,-6-4-20-16,7 5-18 0,0 8-13 0,-1-1-19 15,1 4-5-15,-1 0-4 0,-6 7-2 16,6 3-1-16,1 1 0 0,6 7 3 0,1-1-16 16,-8 9 11-16,7-4 4 0,0 3 1 0,0 4 2 15,-1-7 0-15,2 3 17 0,-8-4-8 0,1-3-4 16,6 0 0-16,-7 0 1 0,1-7 2 0,6 1-2 15,-6-5 1-15,12-5 0 0,-6-2-1 16,0-4 0-16,0-8-3 0,0 1 1 0,7 0 2 16,-7 0 0-16,0-4 3 0,0 2 4 0,-7-1 10 15,0 3 17-15,2 0 17 0,4 7 14 16,-12 0 8-16,7 0-1 0,-7 7-11 0,6 0-16 16,-6 4-22-16,7 4-15 0,-1 3-11 0,1 4-4 15,-1 0-3-15,0 8-5 0,2-1-30 0,-2 4-70 16,7 0-108-16,-6-4-138 0,-1 4-143 15,0-4-127-15,1 1-112 0,-1-5-92 0,-6 1-49 16,14-4 55-16,-8-3 103 0,7-1 106 16,13-3 129-16</inkml:trace>
  <inkml:trace contextRef="#ctx0" brushRef="#br2" timeOffset="175035.08">15611 13448 167 0,'0'-14'416'0,"6"-1"59"0,-6 4 31 0,0 0-34 0,-6 0-71 0,6 7-69 0,-6 1-45 0,-2-1-30 0,-4 8-16 0,-8-1-21 0,7 5-10 16,-13 3-5-16,7 3 0 0,-1 5 0 0,6-1-3 16,2 4-15-16,-1 0-31 0,0-4-40 15,6 4-38-15,7 0-30 0,0 0-16 0,7-4-13 16,6-3-5-16,0-4-1 0,7-7 11 0,-8 0 6 16,8-4 5-16,-1 0 0 0,7-8 2 0,-6 2-3 15,7-6-11-15,-1-3-2 0,-1-3 3 16,-5-1 14-16,0 1 15 0,-8-4 19 0,-5 4 25 15,-1-4 23-15,-6 3 20 0,0 5 18 0,0 0 11 16,-6 2 3-16,6 5-17 0,-7 0-23 16,7 7-28-16,-6 0-32 0,6 7-30 0,-6 4-23 0,6 4-13 15,-8-1-7-15,8 4-16 0,8 5-39 16,-2-1-64-16,0 3-95 0,1-3-109 0,6 4-121 16,0-8-107-16,0 1-77 0,0-5-56 0,0-3-39 15,-6 0-49-15,-1-3 34 16,1-5 74-16,5-3 86 0,2-3 108 0</inkml:trace>
  <inkml:trace contextRef="#ctx0" brushRef="#br2" timeOffset="175189.93">15871 13462 366 0,'0'-21'479'0,"0"-1"64"15,-6 0 27-15,6 7-44 0,-7-3-70 0,7 7-55 16,-6 0-50-16,6 3-21 0,6 8-2 16,1 0-19-16,-1 5-35 0,14 2-48 0,-8 4-17 15,8 3-31-15,0 1-46 0,-7 3-40 0,0 5-36 16,0 2-13-16,7 0-53 0,-14 1-92 0,1 4-135 15,-1-9-149-15,0 5-179 0,-6-4-233 0,0-3-91 16,0 3 14-16,7-4 93 0,6 0 127 16,0-3 168-16</inkml:trace>
  <inkml:trace contextRef="#ctx0" brushRef="#br2" timeOffset="-180890.66">5092 1476 8 0,'0'0'391'0,"0"0"93"0,0-7 87 0,-6 3 45 0,6-3-3 0,-6 0-33 0,6 3-16 0,0 4-7 15,0 0-15-15,0 0-36 0,0-5-53 0,0 5-69 16,0 0-75-16,0 0-67 0,0 0-49 15,6 5-28-15,0-1-19 0,14-1-12 0,-7 1-5 16,13 0-10-16,6-1-17 0,8 1-26 0,-1-4-21 16,6 0-16-16,1 0-13 0,7-4-8 0,-2 1-8 15,-5-5-2-15,6 1-1 0,-13-4-2 0,6 0-4 16,-12 0 1-16,-1-4 0 0,-5 0 0 0,-1 1-2 16,-20-4 1-16,0-4 2 0,-12 4 2 0,0-5 2 15,0 1 6-15,-14-3 9 0,-7-1 8 0,1 0 9 16,-6 0-27-16,-7 1-12 0,6-4 0 0,-5 3 0 15,5 1 0-15,1-1 0 0,-1 0 0 0,7 8 0 16,-7-1 0-16,7 1 0 0,6 4 0 0,1-1 0 16,6 4 0-16,0 0 0 0,0 7 0 0,6 1 0 0,1 3 0 15,6 7 0-15,0 4 0 0,6 7 0 0,1 4 0 16,-1 7 0-16,7 8 0 0,-6 7 0 0,6 4 0 16,6 4 0-16,-5 6 0 0,-1 7 0 0,-1 5 0 15,2 0 0-15,-8 3 0 0,8 0 0 0,-2 4 0 16,-5-4 0-16,6-3 0 0,-7-1 0 0,7-2 0 0,1-9 0 15,5-6 0-15,-13-8 0 0,1-4 0 0,-7-1 0 16,0-5 0-16,0-1 0 0,0-4-226 0,0-7-580 16,6-4-98-16,-6-7-87 0,0 1-102 0,0-8 17 15,0-4 109-15,7-8 152 0,-1 0 148 0,1-3 170 16</inkml:trace>
  <inkml:trace contextRef="#ctx0" brushRef="#br2" timeOffset="-180640.03">5086 1777 250 0,'6'0'445'0,"1"-4"55"0,0 0 38 0,-1 0-53 0,7 1-98 0,7-4-65 0,-8 3-30 0,14 1-10 0,-6-5-1 0,6 4-7 0,1 1-13 0,5 0-29 0,1 3-27 0,6 3-32 15,-1 0-31-15,2 5-31 0,-1-1-33 0,-7-3-25 0,7-1-21 16,-6-3-23-16,-7 0-37 0,6 0-59 0,-12-3-81 16,-1 3-97-16,-5 0-100 0,-8 3-121 0,0 1-142 15,-6-4-92-15,0-4 2 0,0 1 55 0,7-1 80 16,0-3 116-16</inkml:trace>
  <inkml:trace contextRef="#ctx0" brushRef="#br2" timeOffset="-180352.95">6239 1604 270 0,'6'-7'454'0,"7"-4"68"0,-7 0 41 16,-6 0-48-16,0 0-81 0,-6-4-61 0,0 4-28 15,-1 4-12-15,-6 0-10 0,7 3-8 0,-13 4-12 16,5 4-13-16,1 7-8 0,-6 0-3 0,-1 7 9 15,-6-4 13-15,7 8 8 0,-8 1 0 0,7 2-11 16,8 1-13-16,6 3-17 0,-1 0-24 0,7 5-26 16,7-1-148-16,-1-4-70 0,0 4 0 0,14-3 0 0,-7-1 0 15,13-4 0-15,0 1 0 0,0-8 0 0,7 0 0 16,-1-7-196-16,-6 1-440 0,7-5-230 0,0-7-259 16,-1-4-114-16,1-4 18 0,-7-3 137 0,13-3 211 15,-1 0 228-15</inkml:trace>
  <inkml:trace contextRef="#ctx0" brushRef="#br2" timeOffset="-179344.5">6779 1601 77 0,'0'-7'368'0,"7"-1"60"0,-7 0 35 0,0 1-30 0,-7-4-62 0,7 0-64 0,-6 4-33 0,6-4-10 0,-6 4 5 0,-2-1 2 0,8 1-2 0,-6 3-11 16,0 1-13-16,6 3-16 0,-7 7-12 0,7 4-10 0,0 4-4 16,7 7-11-16,-7 4-12 0,6-1-18 0,0 1-22 15,2 3-24-15,-8-4-23 0,6 5-23 0,0-4-20 16,-6-1-19-16,7 1-9 0,0-4-9 0,-7 0-6 15,6-4-3-15,-6 1-3 0,0-5-1 16,0-3 0-16,0 0 0 0,0 0 1 0,0-7 1 0,0-1-3 16,0-3 1-16,0-3 0 0,-6-1 0 0,6-7-2 15,-7 4-1-15,0-8 6 0,1 1-2 0,0-2 4 16,-2-5 0-16,-4-1 1 0,5 0 3 0,7-4 4 16,-6-3 3-16,6-1-3 0,6 1-1 0,1 0 2 15,-1 0 0-15,8 0 0 0,-2 2 0 0,2 6-1 16,-2 2 4-16,8 1-2 0,-1 3 5 0,-5 5 4 0,5 6 6 15,7 0 12-15,-6 4 10 0,-1 8 7 16,1-1 2-16,-8 7-4 0,8 1-1 0,-6 3-7 0,5 4-11 16,-6 4-8-16,0 3-8 0,-1-3-6 0,2 7-8 15,-8-4-6-15,7 1-8 0,-6-1-23 0,-7-3-33 16,7-1-61-16,-7-3-84 0,6-4-107 0,-6-3-107 16,6 0-91-16,-6-4-65 0,7-4-60 0,0 4-64 15,-7-11-48-15,0 0 30 0,-7 0 66 0,7-11 76 16,7 0 109-16</inkml:trace>
  <inkml:trace contextRef="#ctx0" brushRef="#br2" timeOffset="-179106.13">7150 1428 3 0,'7'-18'379'0,"0"0"68"0,-1 0 44 0,1 3-15 0,-1 3-85 16,7 2-111-16,0 3-81 0,1 3-52 0,5 4-31 15,1 0-21-15,6 4-17 0,-1 3-16 16,8 3-19-16,6 2-16 0,-6 3-12 0,6 3-6 0,-7 0-3 15,7 4-1-15,-13 4 0 0,7 0 2 0,-7-1 5 16,-6 4 6-16,-8 0 10 0,2 5 14 0,-14-5 8 0,0 0 19 16,-7 0 11-16,0 1 0 0,-12-4 0 15,6-1-16-15,0-3-10 0,0 0-23 0,0-4-27 16,-7 1-33-16,14-5-55 0,-7-2-57 0,6-1-86 0,7-4-132 16,-13-3-162-16,13-1-68 0,0-6-4 15,0-5 33-15,20 1 72 0</inkml:trace>
  <inkml:trace contextRef="#ctx0" brushRef="#br2" timeOffset="-178831.43">8069 1678 143 0,'6'0'430'0,"8"-4"74"0,-2 0 52 16,-5-3-36-16,-1 3-88 0,1-3-90 0,6 3-59 0,0 1-41 16,0-1-29-16,7 0-29 0,-1 1-30 0,1-1-35 15,6 4-37-15,-7 0-32 0,7 0-27 0,0 0-23 16,1 0-27-16,-8 0-34 0,0 4-41 0,1 3-46 16,-7-3-45-16,0 3-39 0,-6 4-32 0,-7-4-37 15,6 1-44-15,-6-5-62 0,-6 4-65 0,-8-3-10 16,8 0 19-16,-13-1 51 0,12 1 74 0</inkml:trace>
  <inkml:trace contextRef="#ctx0" brushRef="#br2" timeOffset="-178635.25">8128 1802 342 0,'-14'11'470'0,"1"-7"66"0,1-1 26 16,4 2-58-16,2-5-94 0,0 0-69 0,0 0-41 15,6-5-25-15,6 5-24 16,6-3-24-16,2-1-31 0,5 4-37 0,14-4-45 0,0 1-38 0,-8-1-33 15,15-3-36-15,-7 3-38 0,5-4-51 0,-5 5-55 16,-1 3-64-16,1 0-66 0,-13 0-53 0,6 3-60 16,-13 2-66-16,0-5-91 0,-13 0-36 0,0 0 14 15,0 0 43-15,0 0 67 0</inkml:trace>
  <inkml:trace contextRef="#ctx0" brushRef="#br2" timeOffset="-178042.36">9821 1604 172 0,'20'0'392'0,"-1"0"50"0,7-7 10 0,-6-1-55 0,5-3-89 0,1 0-91 0,0 1-49 0,1-5-26 0,5 0-1 0,-6-3-6 0,1 0-1 0,-9 0 7 0,2-4 0 16,0-1 3-16,-7 2 7 0,-7-2 15 0,-6-2 20 16,0-1 18-16,-12 5 21 0,-2-2 16 0,-5 8 17 15,-7 1 10-15,-7-1 6 0,1-7 3 0,-7 4-5 16,7 0-7-16,-8 0-8 0,7-1-6 0,1 4-8 0,-1 1-10 15,13 0-3-15,-5 2-10 0,12 5-17 16,0-4-23-16,-1 7-119 0,14 4-61 0,0 4 0 16,0 3 0-16,14 8 0 0,-14-1 0 0,13 8 0 0,0 5 0 15,-7 5 0-15,1 1 0 0,5 7 0 16,-4 8 0-16,4 3 0 0,8 0 0 0,-14 8 0 0,-6 0 0 16,0 0 0-16,0-1 0 0,0 0 0 0,0-3 0 15,-6 0 0-15,0-7 0 0,-8-1 0 0,14-2 0 16,-6-9 0-16,0 1 0 0,-8-5 0 0,1-2 0 15,0-4-691-15,0-8-122 0,7-3-95 0,6-9-80 16,0-1-74-16,0-10 48 0,0-1 113 0,0-6 148 0,0-2 155 16,6-1 167-16</inkml:trace>
  <inkml:trace contextRef="#ctx0" brushRef="#br2" timeOffset="-177843.54">9632 1725 29 0,'6'-4'399'0,"1"-3"83"0,-1 3 60 16,1-3 20-16,6-4-63 0,0 4-83 0,0 0-47 16,6-1-32-16,1 1-19 0,0 0-37 0,6-1-24 15,-1 1-41-15,9 3-48 0,-9-3-48 0,8 3-40 0,-1 1-30 16,2-1-35-16,-2 4-37 0,-7 0-53 0,9 0-73 16,-9 4-83-16,-5-1-90 0,0 1-91 15,-8 3-111-15,1 1-134 0,-13-5-27 0,7 1 32 16,-7-4 64-16,7 0 89 0</inkml:trace>
  <inkml:trace contextRef="#ctx0" brushRef="#br2" timeOffset="-177572.32">10648 1564 66 0,'0'-7'434'0,"-6"-4"97"0,-1 0 86 0,0 0 53 0,1-4-56 15,0 8-65-15,-8-1-34 0,1 1-27 0,7 7-33 16,-14 4-49-16,8-1-30 0,4 5-47 0,-11-1-50 16,6 0-40-16,0 1-17 0,-7 6-28 0,20 1-27 15,-6 3-18-15,6 0-15 0,0 5-17 0,0-1-30 16,6 3-15-16,1 1-13 0,6-4-17 16,0 4-21-16,7-4-30 0,-8-4-41 0,2 0-63 15,5 0-78-15,-6-2-135 0,6-6-138 0,1-6-121 0,0-1-90 16,-1 1-57-16,7 0-55 0,-6-4-15 15,-1 0 22-15,1-4 73 0,0-3 87 0,-7-4 101 16,6-4 120-16</inkml:trace>
  <inkml:trace contextRef="#ctx0" brushRef="#br2" timeOffset="-177168.64">10954 1604 27 0,'7'-10'381'0,"-1"-6"75"15,-6 5 58-15,0-3 3 0,0 3-41 0,-6 0-47 0,-1 0-49 16,0 0-20-16,1 4-5 15,19 3-7-15,-6 4-14 0,-1 7-27 0,0 1-9 0,-6 3-20 16,8 3-27-16,-8 1-37 0,6-4-41 0,0 8-42 16,-6-5-38-16,6 4-33 0,-6 1-22 0,7-1-15 15,-7 4-6-15,7-4-8 0,-7 0-5 0,0 2-2 16,0-6-3-16,0-3-1 0,0 3-3 0,0-3-3 16,0-3 4-16,0-5 3 0,0 1-1 0,0-1 0 15,-7-6-2-15,0-1 7 0,7-4-3 0,-6 2-2 16,6-9 2-16,-6 4 3 0,6-7 6 15,0 3 5-15,6-7 14 0,-6 4 16 0,6-4 15 0,-6 0 12 16,7 0 13-16,0-1 7 0,6 1 4 0,-1 1 5 16,-4 6-5-16,4 0-2 0,1 4-12 0,0 0-6 15,0 8-8-15,7-1-10 0,-7 1 0 16,6 6-1-16,1 4-1 0,-1 4-5 0,-5 0-9 16,5 4-10-16,-6 3-10 0,0 4-7 0,-7 1-8 15,2-5-9-15,-2 4-17 0,0-4-31 0,-6 4-51 16,0-4-80-16,0 4-103 0,0-6-113 0,0-6-120 15,0 1-96-15,6-4-66 0,-6-3-55 0,7 3-46 16,0-3-31-16,6-8 54 0,0 0 85 0,6-3 95 16,1 0 121-16</inkml:trace>
  <inkml:trace contextRef="#ctx0" brushRef="#br2" timeOffset="-176964.06">11475 1703 274 0,'0'0'431'0,"7"0"61"0,5 0 26 0,2-4-39 0,-1 1-61 0,6-1-51 0,-12-3-26 0,-1 3-11 0,8-3-16 0,-2 0-21 0,1-1-32 0,7 1-39 0,0 7-42 0,-1 0-45 0,-6 4-35 16,6-1-36-16,1-3-44 0,-7-7-52 0,7 3-64 0,-14 1-79 16,0 6-84-16,1 1-83 0,0 0-75 0,-1-1-91 15,-6 5-110-15,0-8-40 0,0 0 24 0,0 0 52 16,14 0 79-16,5 0 114 0</inkml:trace>
  <inkml:trace contextRef="#ctx0" brushRef="#br2" timeOffset="-176363.8">12354 1623 31 0,'0'0'375'0,"6"0"65"0,-6-4 38 0,8 0-32 0,-8 1-86 16,6-5-104-16,-6 5-77 0,6-1-55 0,-6 1-23 15,0 3-26-15,0-5-15 0,0 5-12 0,-6 0-12 16,0 0-10-16,-2 5-14 0,-4-2 4 0,-8 1 2 16,7-1-3-16,-13 5-2 0,14-1 0 0,-8 0 1 15,7 1 1-15,-1-1-1 0,2 4 0 0,6-7-4 16,-2 3-2-16,2-3-1 0,6-1-2 16,0 1-1-16,0-4 0 0,6-4-1 0,8 4 2 15,-2-7-1-15,2 3 0 0,-1-3-1 0,7-4 2 16,-2 0 3-16,2-4 3 0,7 4 6 0,-9-4 11 15,2 1 12-15,0-1 20 0,-7 1 21 0,7-1 23 16,-8 0 22-16,-5 1 17 0,6-1 20 0,-6 4 8 16,-1 4 8-16,0-4 1 0,-6 7-4 15,7 4-5-15,0 4-11 0,-7 7-8 0,6-4-14 0,-6 4-18 16,6 0-16-16,1 0-17 0,0 4-22 0,-7-1-20 16,0 5-15-16,0-1-10 0,6 1-10 0,1 2-5 15,-1 1 0-15,0 0-4 0,1-3-2 16,-7 6-3-16,7-3 2 0,-7-3-6 0,0-1-3 15,6 0-5-15,-12-7-6 0,6 4-8 0,-7-4-10 16,0 0-3-16,1-4-5 0,0 0 1 0,6 1 0 16,0-5 8-16,0 1 4 0,-7-1 9 0,1-3 6 15,-1 4 6-15,0-4 5 0,1 0 4 0,-7 0 9 16,0-4 1-16,0 4 12 0,0 0 6 0,6 0 5 16,-5 0 8-16,4-3 8 0,-4-1 14 0,6 1 11 15,6 3 17-15,-7-4 20 0,7 0 17 16,0 4 24-16,7-3 25 0,-1 3 17 0,0 0 13 15,0 0 11-15,2 0 1 0,4 0-14 0,2 0-22 0,11 3-27 16,1-3-27-16,1 0-28 0,-1 4-26 16,6-4-22-16,1 0-20 0,-1 0-15 0,-5-4-21 15,-1 4-28-15,0 0-51 0,-7 0-77 0,1 0-108 16,-8-3-135-16,8-1-140 0,-13-3-120 0,-1 4-106 16,1-2-104-16,-14 2-68 0,1-1 45 15,-1 0 102-15,7-3 118 0,0 3 139 0</inkml:trace>
  <inkml:trace contextRef="#ctx0" brushRef="#br2" timeOffset="-174182.07">13370 1476 336 0,'-6'-7'430'0,"-8"0"56"0,8-4-1 0,-13-1-42 0,5 1-54 0,-4 0-30 0,4 1 5 0,8-2 30 0,-7 5 34 0,13 3 22 0,0 4 4 0,0 0-22 0,0-3-37 0,0-1-50 0,6 4-50 0,7 0-45 0,1 0-40 0,4 4-26 0,15-1-24 0,-7 8-24 0,13 1-22 16,-7 2-23-16,8 4-26 0,-7 1-18 0,-1 3-14 16,1 3-13-16,-7 5-10 0,0-1-3 0,-7 1-4 15,-5-1 1-15,-8 0-3 0,0 0-1 0,-12 4 0 16,0-7 0-16,-8 3 1 0,-5-3-3 0,-1-1 0 16,0-3-5-16,-6-4-5 0,7 2-16 0,-1-2-29 15,1-4-51-15,0-3-74 0,6 0-103 0,-7-4-118 16,14 1-113-16,-2-8-113 0,8 0-106 0,8 0-115 15,-2-4-54-15,14-3 36 0,5-4 83 0,1-4 117 16,13 1 145-16</inkml:trace>
  <inkml:trace contextRef="#ctx0" brushRef="#br2" timeOffset="-173927.18">14524 1462 170 0,'12'-8'443'16,"-6"-4"77"-16,1 6 69 0,0 2-15 16,-7-3-60-16,6 7-60 0,-6 0-13 0,7 7-1 0,5 8 0 15,-4 3-8-15,4 4-26 0,-6 4-33 16,2-1-45-16,-2 8-53 0,0 0-53 0,7 0-48 16,1 0-48-16,-2 0-38 0,2 0-36 0,-2 0-32 15,1 0-34-15,1 0-50 0,-2-8-70 0,2 2-101 16,-2-5-117-16,2-4-118 0,-1-7-92 0,-7 3-63 15,-6-3-49-15,6-3-36 0,-6-1-31 0,0-3 42 16,0-4 73-16,-6-4 84 0,6-3 104 0</inkml:trace>
  <inkml:trace contextRef="#ctx0" brushRef="#br2" timeOffset="-173719.36">14569 1773 318 0,'-13'-11'448'0,"6"4"66"0,-6-4 22 0,1 0-30 15,4-1-58-15,-4 1-40 0,5 4-17 0,1 0 0 0,6 3 1 16,13 0-7-16,-7 8-25 0,8-4-37 16,11 0-48-16,-5 0-57 0,12 0-55 0,1 0-57 15,-1 0-50-15,7 0-53 0,1 0-64 0,5-4-81 16,-5 1-106-16,-2-1-112 0,1 1-103 0,0 3-94 16,-6 0-86-16,6 3-86 0,-6 1-16 15,-1-4 48-15,-5 0 78 0,11 0 98 0,1-4 120 0</inkml:trace>
  <inkml:trace contextRef="#ctx0" brushRef="#br2" timeOffset="-173261.69">16418 1608 272 0,'26'-11'399'0,"-6"-3"51"15,-7-2-11-15,-7-5-48 0,1 2-64 16,6-3-57-16,-7-3-21 0,7-1 1 0,-6-3 12 15,-7-1 13-15,-7 1 14 0,1 0 6 0,-1 4-1 0,1 5-2 16,-14-1-4-16,1 7-2 0,-1-1-4 16,-6 0-9-16,0 4-7 0,7 0-11 0,5 0-15 15,-4 4-22-15,10 3-21 0,-4 1-16 0,-1 10-15 16,6 0-10-16,0 4-1 0,1 7 7 0,6 4 4 16,0 7-20-16,0 5-146 0,6 5 0 0,8 9 0 15,-1 4 0-15,-1 3 0 0,2 3 0 16,-2 1 0-16,2 3 0 0,5 1 0 0,-5-1 0 15,4-4 0-15,2 1 0 0,-7 0 0 0,1-8 0 0,5-3 0 16,-6-1 0-16,0-6 0 0,-7-5-220 16,1 1-403-16,6-4-140 0,1-7-110 0,-2-4-98 0,1-4-75 15,0-4 36-15,0-3 105 0,1 0 146 0,4-11 159 16,9 0 183-16</inkml:trace>
  <inkml:trace contextRef="#ctx0" brushRef="#br2" timeOffset="-173057.81">16424 1952 18 0,'0'-14'395'15,"8"3"80"-15,-8-4 68 0,0 4 15 0,6 0-61 16,0 1-86-16,7-2-53 0,7 1-31 0,6 0-23 16,-7 0-24-16,15 4-31 0,4-1-36 0,-5 1-45 15,6-4-48-15,-1 7-45 0,2-3-37 0,-1 4-37 16,-6-2-47-16,-1 2-59 0,-6 3-67 0,0 0-82 15,-13 3-83-15,7 2-95 0,-14-5-116 16,1 3-97-16,-7-3-14 0,0 0 40 0,6-3 63 0,8 3 99 16</inkml:trace>
  <inkml:trace contextRef="#ctx0" brushRef="#br2" timeOffset="-172776.8">17558 1546 55 0,'-13'-8'428'15,"-7"1"96"-15,1 0 82 0,-7-1 32 0,0 1-57 16,6 0-68-16,-6 7-25 0,0 3-1 0,1 5 8 16,-2 6 11-16,7 5 5 0,1 2-13 15,12 1-42-15,1 4-56 0,6 0-58 0,6 3-60 16,-6 0-62-16,14 5-59 0,-2-5-161 0,8 0 0 15,-7 0 0-15,13-3 0 0,0-1 0 0,-7-2-75 16,15-5-303-16,-9-3-189 0,8-4-169 0,6 0-162 16,-12 0-168-16,5-11-45 0,7 0 80 0,-7 0 152 15,1-11 163-15,6 3 179 0</inkml:trace>
  <inkml:trace contextRef="#ctx0" brushRef="#br2" timeOffset="-172133.19">18125 1663 163 0,'-7'-7'407'0,"7"-4"69"0,-6-4 45 0,-1 4-15 0,7-4-43 0,-6 0-41 0,-1 4-9 0,0 0 7 0,7 4 5 0,-6 7-10 0,6 0-24 15,-6 4-39-15,6-1-44 0,0 5-50 0,0 3-47 16,6 4-37-16,0-1-36 0,-6 5-33 0,7-1-31 16,0 4-27-16,-7 0-20 0,6 3-13 15,1-2-9-15,-1-2-9 0,14 2-11 0,-14-5-14 16,8 1-15-16,-2-2-15 0,-5-2-12 0,-1-1-5 15,1-5 6-15,-7-2 7 0,0 0 12 0,0-7 9 16,-7 0 14-16,1-4 11 0,-1-3 5 0,-5 0 5 16,-2-9 5-16,8 6 6 0,-1-9 0 0,-6 1 5 15,7 0 6-15,-1-4 9 0,7 0 8 0,-6 1 6 16,6-2 8-16,0 1 6 0,6 0 1 0,-6 0 0 16,7 4-4-16,6-1-6 0,0 1-8 0,-1 7-6 15,2 0-6-15,5 4-3 0,1-1-1 16,-8 5 1-16,8 6 4 0,0 1 3 0,-1 3 1 0,1 4 1 15,0 1-3-15,-8 6-3 0,1 0-7 16,1 4-4-16,6 0-6 0,-8 0-11 0,1 0-18 16,-6 4-54-16,-1-4-82 0,1 0-108 0,-1-8-122 15,8 4-126-15,-8-2-122 0,7-6-106 0,-6 5-109 16,-1-5 4-16,0-2 71 0,7-5 103 0,1 2 121 16</inkml:trace>
  <inkml:trace contextRef="#ctx0" brushRef="#br2" timeOffset="-171818.75">18801 1765 211 0,'14'4'404'0,"-8"-4"59"0,1 0 15 0,6 0-44 0,0-4-72 0,-7 1-73 0,8 3-42 0,5-7-30 0,1 3-23 0,0 1-27 0,6-1-27 16,-1-4-34-16,1 5-35 0,0 0-29 0,7-6-24 15,-7 6-25-15,0-1-35 0,0 0-43 0,-7 1-49 16,1 3-53-16,0-4-69 0,-1 4-85 0,-13 0-104 15,8 0-69-15,-8-4-9 0,-6 1 24 0,7-5 55 16,6 5 91-16</inkml:trace>
  <inkml:trace contextRef="#ctx0" brushRef="#br2" timeOffset="-171358.96">19499 1535 327 0,'6'-8'419'0,"1"1"52"0,6 0-7 16,-7-4-61-16,14 0-80 0,-7 0-67 0,0 0-40 16,6 0-29-16,1 4-23 0,0-5-17 0,-1 5-22 0,1 0-23 15,-1 3-24-15,7 0-18 0,-6 4-18 0,0 0-15 16,-1 0-7-16,1 4-7 0,-8 0-2 15,2-1-7-15,-8 5 2 0,0-2 2 0,-6 3 6 16,0 2 7-16,-6 0 7 0,0 0 11 0,-8-1 12 16,8 5 10-16,-7-4 10 0,0 0 8 0,0 4 4 15,7-4-3-15,-2 3-5 0,2-2-6 16,6-1-11-16,0-1-9 0,6 1-6 16,8-3-9-16,-8 3-4 0,14-4-5 0,-7 4-7 0,7-4-3 0,-1 1-5 15,7-1-4-15,-6 0-2 0,-1 0-4 0,1 4 1 16,6 0 2-16,-14-3 7 0,8 4 7 0,-7-2 5 15,-6 1 16-15,-7 3 21 0,0 4 28 16,0-3 27-16,-7 7 27 0,-6-3 28 0,1-5 12 16,-8 4-5-16,7-2-20 0,0-2-30 0,0-3-30 15,-1 0-36-15,-4-4-46 0,4 1-57 0,8-5-85 16,-1-3-111-16,-6 0-125 0,13-7-123 0,-7 3-118 16,7 1-139-16,-6-5-81 0,6-2 24 0,6-5 77 15,1-3 103-15,19-1 126 0</inkml:trace>
  <inkml:trace contextRef="#ctx0" brushRef="#br2" timeOffset="-171139.8">20255 1403 219 0,'6'-19'490'16,"0"5"98"-16,1-4 83 0,6 3-1 0,-7 0-75 16,7 8-48-16,7 0-26 0,-7 7-12 0,13 7-17 15,-6 0-24-15,12 4-57 0,-6 3-59 0,7 5-65 16,-1 3-64-16,1 4-52 0,-1 2-43 0,-5 6-17 15,-1 6-32-15,-7-3-22 0,1 4-23 0,-8-1-17 16,-4-4-16-16,-8 4-32 0,-8-2-65 0,-4 2-121 16,-8-8-168-16,-5 1-192 0,5-3-198 0,-7-1-240 15,1-3-80-15,0-4 42 0,7 0 128 16,19-4 174-16,6-4 195 0</inkml:trace>
  <inkml:trace contextRef="#ctx0" brushRef="#br2" timeOffset="-162935.33">9651 2396 66 0,'0'3'381'0,"0"1"51"0,0 3 32 0,-6-3-42 0,6-1-107 0,0 1-107 0,-7-4-64 0,7 0-30 0,0 0-6 0,0 0 11 0,0 0 4 0,7 0 4 0,-7-4-8 15,6 4-7-15,1 0-9 0,0-3-3 0,-7 3 9 16,0 0 20-16,6-4 30 0,7 4 27 0,13 0 26 16,0 0 24-16,-6 0 16 0,6 0 8 0,7 0 8 15,-1 4 9-15,1-4 9 0,12 0 2 0,1 3-2 16,5-3-3-16,8 0-13 0,13 4-17 0,6-4-20 16,7 0-20-16,6 4-21 0,13-4-16 15,13 0-13-15,7 3-160 0,13-3-3 0,12 0 0 0,9 4 0 16,10-4 0-16,15 0 0 0,12-4 0 0,7 4 0 15,13 0 0-15,0-3 0 0,0 3 0 0,0-4 0 16,-6 4 0-16,-8-4 0 0,-6 1 0 0,-5-1 0 16,-28 4 0-16,-6-4 0 0,-19 4 0 0,-20-3 0 15,-19 3 0-15,-20 0 0 0,-13-4 0 0,-20 4 0 16,-11 0 0-16,-9-3 0 0,-17 3 0 0,-8-4 0 16,-8 4 0-16,-11-4 0 0,-7 1 0 0,-6 3 0 15,-1-4-274-15,1 4-554 0,-1-4-194 0,7 4-195 16,0-3-28-16,19-1 93 0,1 0 175 15,19 1 206-15,7 3 221 0</inkml:trace>
  <inkml:trace contextRef="#ctx0" brushRef="#br2" timeOffset="-162280.96">16503 2612 359 0,'-32'4'423'0,"5"-4"47"0,-5 0-19 0,12 3-62 0,-6-3-80 0,7 4-55 15,-1-4-27-15,7-4 5 0,0 1 14 0,6 3 15 0,1-4 14 0,0 0 6 0,6 1 0 0,6 3-5 0,0 0-7 0,8 0 8 0,5 0 13 0,7 0 19 0,13 0 15 0,7 0 12 16,19 0 2-16,13 0-18 0,13 0-31 15,20 0-34-15,6-4-31 0,14 4-37 0,18 0-148 16,14 0-39-16,7 0 0 0,12-3 0 0,0-1 0 16,7 0 0-16,6 0 0 0,-6 0 0 15,-6-3 0-15,-1 3 0 0,-6 1 0 0,-13-5 0 16,-1 1 0-16,-12 0 0 0,-6-4 0 0,-8 0 0 16,-12 0 0-16,-7 4 0 0,-6-4 0 0,-7 3 0 15,-13 1 0-15,-6-4 0 0,-26 4 0 16,-7-1 0-16,-6 2 0 0,-8-3 0 0,-5 6 0 0,-7-5 0 15,7 1 0-15,-13 3 0 0,-2 1 0 16,2 3 0-16,0 0-266 0,-7 0-429 0,-1 0-125 0,-4-4-114 16,-8 4-134-16,0 0-26 0,0 0 83 0,0 0 146 15,-8 0 156-15,-4 0 175 0</inkml:trace>
  <inkml:trace contextRef="#ctx0" brushRef="#br2" timeOffset="-159352.04">21381 1674 101 0,'-6'4'382'0,"-1"-1"56"0,1-3 42 0,-8 0-42 0,14 0-79 0,-6 0-83 0,6-3-50 0,0 3-21 0,0-4-11 15,0 4-17-15,0-4-3 0,6 1-8 0,-6 3-7 16,7-4-12-16,0 0-14 0,-7 4-1 0,6-3-8 16,1 3-5-16,-1-4-4 0,0 4 3 15,8 0 5-15,-2 0 11 0,8 7 1 0,0 1-3 16,13-1-12-16,-8 0-16 0,15-3-21 0,-8-1-27 0,7 1-19 15,7 0-14-15,-1-4-9 0,1 0-7 16,-1 0-6-16,-6 0-19 0,1-4 4 0,-1 4-3 16,-7-4-9-16,-5 4-11 0,-9-3-8 0,2-4 3 15,-7-4-15-15,1 0-7 0,-2 0 2 0,-6 0 4 16,2 3 9-16,-8 1 10 0,-8 0 10 0,2-1 6 16,-6 1 5-16,-2-1 4 0,8 2 1 0,-7 1 1 15,7 2 2-15,-2-1-8 0,2 0-10 0,0 1-8 16,6 3-6-16,-6-4-3 0,6 4-6 15,-8-3 6-15,2-1 8 0,6 4 10 0,0-4 6 0,0 1 6 16,-6-1 4-16,6 4-3 0,0-4 9 0,0 1 6 16,-7-1 10-16,7 0 8 0,-6 1 16 0,6 3 25 15,0-4 12-15,0 0 12 0,0 4 4 16,0-3-15-16,0 3 0 0,0 3-6 0,0 5-13 16,0-1-16-16,6 4-9 0,1-4 6 0,-1 4-9 15,0-4-5-15,8 1-9 0,-8 3 0 0,14 0-3 16,-7 0-2-16,7 0-4 0,-2 0-7 0,-4 0 5 15,6 0-1-15,-7 0-1 0,-1 0 1 0,2 0-2 16,-8-4 1-16,-6 0-1 0,0 1 3 0,0-1 3 16,-6 0 2-16,-8-3 3 0,2 1 1 0,-15-2-7 15,7-3-17-15,2-3-52 0,-9-2-98 16,7 1-138-16,2 4-191 0,-2 0-227 0,7 0-109 0,-1-3-15 16,8-1 62-16,0 0 116 0,12-3 182 0</inkml:trace>
  <inkml:trace contextRef="#ctx0" brushRef="#br2" timeOffset="-158380.95">22032 1567 89 0,'0'0'269'0,"-6"0"35"0,6 0 11 0,-7-3-14 0,1 3-28 0,6 0-34 0,0 0-39 0,0 0-40 0,0 0-33 0,0-4-19 0,0 4-11 16,0-3-5-16,0 3-2 0,0-4-2 0,0 0-4 15,0 1-2-15,0 3-3 16,6-4-1-16,-6 4 0 0,0-4 4 0,0 1 4 15,7-1 4-15,-7 4 2 0,6-4 0 0,-6 1 0 0,7 3 7 16,-7 0 9-16,7 3 8 0,5-3 7 16,2 4 7-16,-8 3 2 0,7-3-8 0,0 3-10 15,0 1-13-15,7-1-9 0,-8 4-17 0,8 0-14 0,-7-3-13 16,0 2-11-16,6 1-9 0,-5 0-9 16,-8 0 0-16,7-3-2 0,-6 3-2 0,0-4 6 15,-1 4 7-15,-6 0 9 0,0 3 10 0,-6 1 11 16,-1-4 12-16,0-3 9 0,1 3 7 15,-7-4 1-15,7-3-5 0,-8 3-9 0,-6-4-12 0,14 5-12 16,-7-4-23-16,0-4-31 0,0 0-60 0,0 0-104 16,0 0-135-16,0-4-173 0,-13 8-248 0,12-1-145 15,-4-3-33-15,11 0 53 0,7 0 108 0,13-3 157 16</inkml:trace>
  <inkml:trace contextRef="#ctx0" brushRef="#br2" timeOffset="-157512.52">22046 1487 135 0,'0'4'354'0,"0"-4"50"0,0 0-1 0,0 0-48 0,0 0-69 0,-7 0-84 0,7 0-68 0,0 0-41 0,0 0-24 0,0 3-9 0,7-3 1 0,-7 0 8 0,6 4 7 16,0 0 13-16,-6-1 7 0,6 1 5 0,8 3 4 16,-8 1 1-16,14 3 1 0,-7 0-7 0,13 3-8 15,-6-3-9-15,5 4-14 0,9 3-13 0,-9-3-15 16,1 0-12-16,7 3-8 0,-7-3-7 0,-6-1-5 16,6-3-3-16,-13 4-5 0,6-4 2 15,-12 1 0-15,-1-2 5 0,-6 1 6 0,-6 0 11 16,-8-4 15-16,2 4 16 0,-8 0 13 0,1-4 9 0,-1 8 0 15,-6-3-3-15,7-2-10 0,-1 1-16 16,7 0-18-16,-7 0-21 0,14 1-32 0,-8 2-66 16,8-3-91-16,6 3-117 0,-13-3-189 0,13 0-149 15,7-3-59-15,-1-5 14 0,14 1 63 0,-1 0 105 16</inkml:trace>
  <inkml:trace contextRef="#ctx0" brushRef="#br2" timeOffset="-150557.45">23595 1795 359 0,'7'-7'505'0,"0"-4"74"0,-1 3 54 16,-6 1-39-16,13-4-75 0,0 4-46 0,0 3-17 15,0 4-2-15,13 0-17 0,0-4-36 0,0 4-57 16,0 0-69-16,1-3-77 0,-8 3-68 0,7 0-52 16,-6 0-38-16,6 0-22 0,0 0-16 0,-1 3-23 15,1-3-54-15,1 0-84 0,5-3-94 16,1 0-100-16,5-2-101 0,9 1-88 0,-9 1-75 0,9 3-76 15,-9 0-50-15,-5-4 25 0,-7 0 63 0,0-3 83 16,-7-4 114-16</inkml:trace>
  <inkml:trace contextRef="#ctx0" brushRef="#br2" timeOffset="-149813.75">23810 1451 189 0,'-6'-9'401'0,"6"-1"49"0,-6 3 27 0,6-1-51 0,-8-2-82 0,-4 2-70 0,12 1-35 0,-7-1-8 0,7 1-12 16,0 0 6-16,0 3 8 0,0 1 14 0,0 10 32 0,0 4 10 16,0 3 28-16,0 12 14 0,0 0 3 0,7 7-5 15,-7 0-29-15,0 7-4 0,0 4-17 0,0 4-21 16,0 3-28-16,-7 1-34 0,1-2-36 0,-7 5-46 16,0-3-34-16,7 3-31 0,-2-5-23 0,8-1-18 15,0-6-26-15,0 1-48 0,8-3-76 16,-8-8-117-16,6 0-138 0,-6-8-150 0,13-2-122 15,-7-12-98-15,1 0-97 0,-7-4-62 0,0-7 45 16,-7-4 104-16,7-7 115 0,0 0 130 0</inkml:trace>
  <inkml:trace contextRef="#ctx0" brushRef="#br2" timeOffset="-149554.66">23817 1652 255 0,'13'-15'439'0,"-7"-3"52"0,1 3 26 15,-1-3-65-15,1-1-107 0,0 5-84 0,5-1-49 16,-5 4-21-16,6 0-15 0,0 0-18 0,-6 4-21 16,6 0-22-16,-1 3-24 0,2 1-29 0,5 3-22 15,1 0-14-15,0 0-9 0,-2 3-9 0,9 1-15 16,-1-1-12-16,0 1-32 0,7 0-55 0,-7 3-63 15,6-3-82-15,1 3-101 0,-1-3-153 0,-5-4-70 16,-1 0-2-16,-1-4 36 0,1 0 65 0</inkml:trace>
  <inkml:trace contextRef="#ctx0" brushRef="#br2" timeOffset="-149121.96">25035 1597 38 0,'6'-3'432'0,"0"-8"100"0,2-1 91 0,-16 5 63 16,2-4-38-16,0 4-52 0,-8 3-25 0,2 4 1 16,-1 4 2-16,-7 7-11 0,8-4-23 0,-15 7-37 15,14 2-45-15,-6 2-53 0,5 0-54 0,2 4-252 16,-2 4-99-16,8-1 0 0,-1 5 0 0,1-1 0 15,6-3 0-15,0-1 0 0,0 4 0 0,6-3 0 16,7-4 0-16,-6-3 0 0,6-1 0 0,7-7 0 16,-1 3 0-16,-6-6-118 0,14-5-627 0,5 1-163 15,-13-11-142-15,13 7-126 0,-5-11 21 0,5 3 132 16,-6-6 183-16,13-1 180 0,-13 4 199 0</inkml:trace>
  <inkml:trace contextRef="#ctx0" brushRef="#br2" timeOffset="-148905.62">25400 1652 168 0,'0'-11'426'0,"0"4"66"16,-7-4 57-16,7 0-34 0,-7 3-84 15,7-2-79-15,-6 5-41 0,6-1-8 0,-6 6 6 0,6 0 10 16,0 11 11-16,6-1 7 0,0 9-11 0,-6-1-25 16,0 4-41-16,7-4-49 0,-7 4-49 0,7 5-43 15,-1-6-37-15,7 1-32 0,-6 0-22 0,-1 0-19 16,1 0-27-16,5-4-58 0,-5 1-84 0,0-8-105 15,-1 0-115-15,0 0-105 0,-6-5-96 16,7 2-79-16,-7-1-82 0,-7-7-8 0,7 0 52 0,0-3 81 16,7-5 96-16,0 1 126 0</inkml:trace>
  <inkml:trace contextRef="#ctx0" brushRef="#br2" timeOffset="-148652.18">25621 1615 220 0,'6'-18'440'0,"8"-1"61"0,-1 5 52 15,-7-1-50-15,0 1-100 0,1 3-73 0,0 0-32 16,-1 0-2-16,7 3 2 0,0 5 0 0,0 6 3 16,7 5-9-16,6 3-15 0,0 3-22 0,-7 5-24 15,1-1-24-15,0 1-23 0,-1 2-19 0,-6 5-26 16,-6 0-20-16,5 3-25 0,-5 0-22 0,0-3-20 16,-7 3-15-16,0 0-13 0,0 1-13 15,0-5-3-15,-7 2-5 0,0-6-2 0,1 1-2 0,0-4-10 16,-1 1-32-16,0-4-50 0,1-5-82 0,6-3-111 15,0-3-135-15,0-4-133 0,6 0-143 0,-6-4-157 16,14 1-27-16,-2-4 55 0,8-4 103 16,6 0 127-16,-7-4 165 0</inkml:trace>
  <inkml:trace contextRef="#ctx0" brushRef="#br2" timeOffset="-148107.05">27145 1696 159 0,'13'-4'421'0,"-7"-3"68"0,-6-4 62 0,0 4-9 0,-6-4-45 0,0 0-40 0,-1 0-13 0,-6 0 15 0,0 7 23 0,0 0-16 0,-6 1-44 0,5 3-48 0,-6 0-79 0,1 0-53 0,-7 0-65 0,14 0-41 16,-8 3-20-16,6 1-22 0,1 0 0 0,1 3-23 0,5 0-15 15,0 1-14-15,14 3-11 0,0 0-8 0,12 0 0 16,-6-1-8-16,0 1-5 0,13 0-4 16,0 0-4-16,-7 4-2 0,7-3 0 0,1-2-1 15,-1 5-2-15,-6-5 1 0,-1 2 0 0,1 2-1 16,-8-3 3-16,2 0-1 0,-14 0 1 0,0-3 0 15,0 2 1-15,-6 1 2 0,-8-2 0 0,1-2 1 16,0 0-2-16,0-3 0 0,-7 3-1 0,1-3-2 16,6-1-5-16,-6 0-22 0,-1 1-42 0,6 0-74 15,2-4-103-15,5 0-128 0,7-4-137 0,7-3-117 16,-1 4-120-16,0-1-138 0,14-3-12 0,0-4 67 16,6 0 107-16,7-5 123 0,12 2 153 0</inkml:trace>
  <inkml:trace contextRef="#ctx0" brushRef="#br2" timeOffset="-147907">28012 1571 282 0,'25'-18'476'0,"-5"0"69"0,0 3 64 15,-8-3-36-15,-5 3-73 0,-7 4-83 0,0 0-44 0,-7 4-22 16,7 3-15-16,-6 8-20 0,0 7-48 0,-8 0-10 16,8 7-17-16,-14 0-23 0,1 4-29 0,5 0-36 15,-12 4-30-15,7 3-26 0,-7 1-27 0,-7 3-24 16,7-1-18-16,-6-2-11 0,6 3-8 0,-7-4-10 15,7 0-26-15,0 0-55 0,0-2-88 16,7-5-120-16,-1-4-124 0,13-4-120 0,1-3-134 16,0 0-147-16,-8-3-38 0,14-8 55 0,6-4 91 15,8 0 107-15,-1-3 143 0</inkml:trace>
  <inkml:trace contextRef="#ctx0" brushRef="#br2" timeOffset="-147319.59">28552 1597 209 0,'13'-11'426'0,"6"-4"63"15,-13-3 42-15,8 0-33 0,-1-1-67 0,-7-3-55 16,1 4-20-16,0 0 6 0,-1 2 15 0,0 6-4 16,0 3-23-16,-6 3-35 0,8 4-38 0,-2-4-30 15,7 4-24-15,0 4-8 0,0 0 3 0,7 7 14 16,-14 0 5-16,7 7-10 0,-6 4-23 15,-1 4-29-15,-6 3-30 0,0 4-31 0,0 0-23 0,0 0-19 16,-6 4-20-16,-1-1-12 0,0 1-11 0,1-5-5 16,0 2-11-16,-1-5-6 0,0 1-1 0,1-5-3 15,0-3-2-15,6-4 0 0,-7 1 2 0,7-8-2 16,-6 0-1-16,6-4 0 0,0-4-14 16,0 1 4-16,0-4 1 0,0-4 0 0,-7-3 2 15,0 0 0-15,7-8 14 0,-6 1-5 0,0-1-2 16,-2 0 0-16,-4 1 0 0,-1-1 0 0,0 1 2 15,-6 2 1-15,-1 5 1 0,-6 0 2 0,-1 3-1 16,8 4 2-16,-7 0 0 0,0 7 2 0,0 4 6 16,6 1 7-16,1 2 9 0,-1 1 6 0,8 3 3 15,5 0 2-15,7 1-4 0,7-4-18 0,-1 2-20 16,14-2 0-16,-1-3 0 0,13-1-16 0,1-1-65 16,-1-2-73-16,8-5-112 0,-1-3-142 15,6-3-169-15,-5-5-144 0,5-2-136 0,1-1-150 16,-7-8-23-16,0 4 80 0,-7-3 135 0,1 0 145 0,-1-1 170 15</inkml:trace>
  <inkml:trace contextRef="#ctx0" brushRef="#br2" timeOffset="-146703.81">29665 1736 23 0,'14'0'374'0,"12"-3"55"16,-1 0 36-16,1-6-23 0,1 2-83 0,5-4-108 0,1-4-68 0,5 1-35 0,-4-1-16 0,5-7-10 0,-7 4-13 0,1-4-11 0,-1 0-10 15,-6 0-11-15,1-4-8 0,-8 4 0 0,-13-3 10 16,1-1 13-16,-1 4 17 0,-6 0 17 0,-6 0 17 16,-1 0 20-16,1 8 16 0,-7-1 19 0,-7 8 14 15,1 3 15-15,-1 8 22 0,-6-1 25 0,0 1 12 16,0 6 11-16,7 2 9 0,-1 6 4 0,1 0-9 15,5 12-24-15,2 3-13 0,4 3-22 0,2 5-22 16,0 7-24-16,6 3-193 0,0 0-3 0,0 4 0 16,0 0 0-16,0 0 0 0,6 0 0 0,0 0 0 15,-6-5 0-15,8 2 0 0,-2-4 0 0,0-4 0 16,-6 0 0-16,0 0 0 0,0 0 0 0,-6-4-349 16,6-3-212-16,-6-8-135 0,6-11-104 15,0-3-83-15,0-4-69 0,-8-4-17 0,2-11 83 16,0-3 127-16,-1-4 128 0,7-4 140 0</inkml:trace>
  <inkml:trace contextRef="#ctx0" brushRef="#br2" timeOffset="-146489.78">29795 1960 164 0,'0'-8'478'0,"0"5"102"0,7-5 90 0,-7 1 29 0,13 0-75 15,1-1-77-15,5 1-48 0,7 4-48 0,0-1-35 16,6 0-64-16,7 1-66 0,0-1-66 0,1 0-66 16,5 1-54-16,14-1-55 0,-1 1-30 0,-5-1-51 15,-2-1-75-15,-5-6-82 0,-1 4-129 16,-5-4-133-16,-1 8-128 0,0-5-137 0,-13 5-103 16,0-5-12-16,-7 1 82 0,-5-4 104 0,6 0 125 15</inkml:trace>
  <inkml:trace contextRef="#ctx0" brushRef="#br2" timeOffset="-146245.33">31052 1604 62 0,'-12'-7'438'0,"-2"-1"85"0,2 2 98 0,-8-2 37 15,1 0-58-15,5 5-55 0,-5 6-27 0,-1 1 15 16,0 8-3-16,8-1 8 0,-1 3-10 0,6 4-31 15,1 4-48-15,-1 0-67 0,1 4-86 0,6-1-61 16,6 5-57-16,1-4-118 0,-1 3-60 0,1-4 0 16,12 1 0-16,-5 0 0 0,11-8 0 0,-5 4 0 15,0-4-281-15,6-3-226 0,-7 0-203 0,13-8-179 16,-5-7-187-16,5 0-67 0,-12-7 63 0,6 3 148 16,0-7 178-16,0 0 186 0</inkml:trace>
  <inkml:trace contextRef="#ctx0" brushRef="#br2" timeOffset="-145570.36">31573 1710 48 0,'0'4'349'0,"0"-4"64"0,0 0 36 0,0 0-10 0,0-4-31 16,0 1-40-16,0-1-22 0,0-3 14 0,0 3 24 0,7 0 24 0,-7 1 5 0,7-1-9 0,6 4-25 15,-1 0-42-15,2-3-50 0,-2-1-55 0,8 0-46 0,-7 1-44 16,13-1-36-16,-6 0-31 0,0 1-24 16,5-1-17-16,-5 4-15 0,6-4-9 0,-7 4-5 15,7 4-3-15,-6-4-5 0,0 4-3 0,-7 3 4 16,-7-3-4-16,0 3 1 0,-6 0 1 0,-6 0 0 16,-7 4 2-16,0 0 1 0,-6 0 4 0,5 1 0 15,-12-1 0-15,7 0 1 0,-1-1 0 0,8 2-4 16,-8-1 0-16,7-1-1 0,0 1 0 15,6 0 2-15,1 0-2 0,6 0 5 0,6-3 1 16,1 6 5-16,0-2 1 0,6-1 1 0,-7 0 3 16,14-4-1-16,-8 0-1 0,-5 0-2 0,6 1 1 15,0-1 1-15,-7 0 4 0,1 1 6 0,-7-1 12 16,7 0 4-16,-14 1 6 0,7-4 1 0,-7 3-3 16,-5 0-9-16,5 0-9 0,-13-3-19 0,8 3-38 15,-8 0-73-15,1-2-111 0,-1-2-144 0,6-3-152 16,-4 0-136-16,11 0-134 0,-6-3-137 0,13-2-1 15,-7-2 87-15,14-4 120 0,-1 0 129 16,8 1 155-16</inkml:trace>
  <inkml:trace contextRef="#ctx0" brushRef="#br2" timeOffset="-145359.72">32042 1740 259 0,'14'-19'501'0,"6"1"92"16,-14-4 88-16,7 4 0 0,-7 0-88 0,7 7-57 15,-6 3-14-15,5 1 5 0,8 7-4 0,0 4-20 16,-1-1-33-16,7 5-51 0,0-1-67 0,1 11-72 15,-1-3-65-15,0 7-53 0,-1 0-33 0,-5 4-37 16,0-1-29-16,-1 1-20 0,-5 4-20 0,-14-5-14 16,6 5-18-16,-6-5-17 0,-6 0-38 0,-2-3-51 15,-4 1-77-15,-15-2-97 0,9-3-121 0,-9-2-136 16,7-2-115-16,-6-3-124 0,-6-4-151 0,6 1-46 16,0-1 48-16,-7-7 114 0,8 0 131 15,-2-4 161-15</inkml:trace>
  <inkml:trace contextRef="#ctx0" brushRef="#br2" timeOffset="-144500.6">25386 2198 58 0,'-6'0'322'0,"0"4"54"0,-1-1 5 0,0 1-37 0,1 0-56 0,6-4-67 0,-7 3-65 0,7 1-37 0,0-4-16 0,0 3-1 15,0 1 4-15,0-4 13 0,0 4 16 16,0-1 18-16,0-3 15 0,7 0 19 0,-7-3 16 15,6-1 16-15,1 0 13 0,-14 1 1 0,7-1-9 16,7 1-23-16,0 3-27 0,5-4-50 0,14 0-33 16,1 1-30-16,5-1-31 0,7 0-51 15,13 1-82-15,-7-1-104 0,8 4-138 0,-7-4-191 16,5 1-186-16,-5-1-65 0,0-3 18 0,-7 3 80 16,0-4 115-16</inkml:trace>
  <inkml:trace contextRef="#ctx0" brushRef="#br2" timeOffset="-143214.03">23810 601 90 0,'0'3'326'15,"-6"-3"44"-15,6 4-2 0,-6-4-37 0,-2-4-58 0,8 4-66 0,-6 0-46 0,0-3-22 0,6-1-4 0,0 4 4 0,0-3 11 0,0-1 11 0,0 0 10 0,0 0 9 16,0 0 5-16,0 0 1 0,6 1-5 16,0-1-4-16,8 4-8 0,-1-3-14 0,6-1-16 0,1 0-31 15,-1 1-13-15,7-1-24 0,1 0-20 0,-1-2-17 16,6 1-13-16,-13-2-3 0,7 0-10 15,1 0-4-15,-7-4 0 0,-2 0-2 0,-4-1 0 0,-1-2-1 16,0 3 1-16,-6-3-1 0,-1-2-1 16,-6 2 3-16,-13-1 4 0,0-3-2 0,-6 3-3 15,-7-3 3-15,-1 3 0 0,1 1-3 0,-6-1-4 0,5 0 5 16,-5 4 5-16,6 0 9 0,0 0 13 0,7 4 8 16,-1 0 12-16,7-1 2 0,0 5 2 0,6 3-1 15,7 7 7-15,-6 4 21 0,6 7 25 0,6 1 15 16,-6 7 47-16,7-5 28 0,6 9 13 0,0-1 0 15,0 4-14-15,0 4 2 0,0 2-35 0,0 6-2 16,7-1-13-16,-7 4-15 0,-1-5-17 0,2 4-17 16,-2 2-13-16,-5-9-35 0,6 4-21 0,0-7-12 15,-7-1-9-15,8-3-14 0,-8 0-28 0,-6-7-46 16,6-1-63-16,-6-3-76 0,0-3-93 0,0-8-104 16,0-8-88-16,0 2-64 0,0-2-33 0,0-3-16 15,-6 3-13-15,6-3-15 0,-6-3-22 16,6-5 35-16,-14-6 57 0,8-1 73 0,6-3 98 0</inkml:trace>
  <inkml:trace contextRef="#ctx0" brushRef="#br2" timeOffset="-142994.75">23875 787 150 0,'0'-7'339'0,"7"0"50"0,0-4-15 0,-7 4-47 0,0-4-56 0,6 0-58 0,-6 2-78 0,6 3-43 16,1-5-21-16,0 3-5 0,-1-2-3 0,7 2-3 0,7 1 18 0,-8-1 6 0,15 1-3 0,-7 0-9 0,6 3-12 0,-1-3-11 0,-5 3-12 0,12 1-10 0,-5 3-11 0,-1-5-7 16,0 2-6-16,-1 3-6 0,-5 0-15 0,0 0-30 15,-1 0-42-15,1 3-51 0,-8 2-74 0,-4 2-102 16,4 0-113-16,-5-7-37 0,-1 0 7 0,1-3 33 16,6-1 66-16</inkml:trace>
  <inkml:trace contextRef="#ctx0" brushRef="#br2" timeOffset="-142728.48">24787 505 221 0,'0'-3'345'0,"0"-2"30"0,0 2-23 0,-6 3-50 0,6-3-65 0,-7-1-66 16,7 4-41-16,-6 0-18 0,-1 0-5 0,1 4 1 15,-8-1 6-15,8 5 10 0,-7-1 9 0,7 4 5 16,-1 0 2-16,1 3 2 0,-1 5 2 0,1-1-1 16,6 1-5-16,0 3 23 0,6-4-1 0,1 4-10 15,-1 0-20-15,7 0-19 0,-6-1-26 0,5-2-75 16,2 3-83-16,-1-4-92 0,6 1-96 0,0-1-113 16,-5 0-153-16,6-7-111 0,-1-7-18 0,1-4 37 15,-1-8 68-15,7 1 101 0</inkml:trace>
  <inkml:trace contextRef="#ctx0" brushRef="#br2" timeOffset="-142384.28">25302 574 182 0,'7'-3'358'0,"-7"3"43"0,0-4-5 0,0 4-44 16,0 0-62-16,-7 0-57 0,0 0-26 0,-6 4-2 15,1-1 6-15,-2 5 8 0,-6 0-3 0,1-1 6 0,-1 4 2 16,14 4-7-16,-6-4-9 0,4 7 30 0,2 7 16 16,12 1-11-16,2 4-19 0,-2-8-24 15,6-1-24-15,2-6-64 0,-1 0-41 0,7-4-30 16,-2-4-12-16,15 0-17 0,-7-7-4 0,7 0-1 16,-1-3-6-16,1-5 0 0,-1-3-3 0,-12-3-37 15,6 3 17-15,-13-4 8 0,0 1-35 0,-6-1-16 16,-7-1-8-16,-13 2 39 0,6 0-20 0,-6-1-13 15,-7 4 31-15,1-4 15 0,-7 1 5 0,6-4-16 16,1-4-27-16,6 3-41 0,7 4-59 0,-8 8-74 16,8 0-77-16,-1 10-66 0,7 1-60 0,13 3-75 15,1 0-98-15,5-3-12 0,7-4 36 0,-6-4 59 0,12 4 76 16</inkml:trace>
  <inkml:trace contextRef="#ctx0" brushRef="#br2" timeOffset="-142114.39">25712 483 16 0,'-6'-4'344'0,"-1"1"47"15,7-1 32-15,-7-3-31 0,7 4-83 0,14-5-85 16,-14 5-52-16,6-2-15 0,7 3 2 16,0 2 11-16,14 0 12 0,-2 0 7 0,-12 7 4 0,0 0 2 0,7 4-1 15,0-1-4-15,5 8-7 0,1-2-5 0,-6 5-5 16,-7 1-11-16,7 4-11 0,-14 4 30 15,0 6 10-15,2 1-2 0,-8-4-8 0,-8-4-14 0,-4 0-18 16,-2-3-57-16,1-4-36 0,1 0-25 16,-2-8-17-16,-5 5-15 0,6-8-34 0,-6-4-60 15,-1-3-75-15,0-4-91 0,7 0-97 16,-6 0-92-16,6 4-73 0,-1-1-70 0,2 1-90 0,5-4-16 16,1-4 43-16,6 1 69 0,0-8 86 0,0 3 118 15</inkml:trace>
  <inkml:trace contextRef="#ctx0" brushRef="#br2" timeOffset="-141439.95">27588 751 85 0,'6'-7'384'0,"7"-4"42"0,-6-1 39 0,0 1-27 0,-14-7-55 0,7 3-51 0,-13 1-4 0,0-4 48 0,-1 2 64 0,-5 10 53 0,0-5 34 0,-1 11 12 0,-6 0 3 16,0 0-42-16,-6 0-60 0,-1-8-64 0,1 5-62 16,6-1-58-16,-7 4-71 0,7 0-38 0,6 0-40 15,1 4-31-15,5-1-44 0,8 5-32 0,0-1 0 16,6 3 0-16,12-2 0 0,-5 3 0 0,6-4 0 16,0 4 0-16,7 0 0 0,-1 1 0 0,7-2 0 15,0 1 0-15,7 0 0 0,-1 4 0 0,1-4 0 16,-7 0 0-16,6 0 0 0,1 0 0 0,-13 0 0 15,6-4 0-15,-13 4 0 0,0-3 0 0,-6-1 0 16,-7 0 0-16,0 1 0 0,-7-1 0 0,0 0 0 16,-12-3 0-16,-7 4 0 0,6-5 0 0,-6 0 0 15,-7 5 0-15,8-4 0 0,-1-4 0 0,6 3 0 16,-6 1 0-16,-1-4 0 0,15 4-233 0,-8 3-128 16,14-7-126-16,6 0-118 0,0 0-98 15,6 0-76-15,14 0-79 0,0 0-67 0,5-4 40 16,7-3 98-16,8-4 114 0,5 0 126 0</inkml:trace>
  <inkml:trace contextRef="#ctx0" brushRef="#br2" timeOffset="-141246.72">28259 666 15 0,'13'-7'377'0,"-7"-4"64"0,-6-3 51 0,0 3 15 16,0 0-64-16,-6-4-76 0,-7 4-46 0,6-1-26 15,-6 5-17-15,7 4-25 0,-8-1-31 0,2 4-31 0,-2 4-20 16,1-1-15-16,1 4-17 0,-2 1-14 15,-5 7-19-15,6 3 5 0,0 8 10 0,0 7-2 16,-6 3-11-16,-1-6-6 0,0 3-4 0,1-4-28 0,-1 0-40 16,0-7-49-16,7-4-65 0,1 1-81 0,-8-8-92 15,14 0-97-15,-8 7-107 0,8-3-122 16,-1-4-136-16,1-4-26 0,6-7 35 0,6-4 72 16,14 1 96-16</inkml:trace>
  <inkml:trace contextRef="#ctx0" brushRef="#br2" timeOffset="-140846">28747 567 37 0,'20'-11'379'0,"-8"0"66"0,-5 0 52 16,0 1-2-16,-1 2-73 0,0 1-80 0,-6 0-48 16,-6 2-10-16,0 5 4 0,-1 0-6 0,7 5-7 15,-7 6-10-15,7 3-8 0,0 4-20 0,7 11-4 0,-7 1 20 16,7 3 28-16,5 0 9 0,-4 0-11 0,-2 0-12 15,7 0-34-15,-7-4-45 0,1 1-49 16,-1-5-24-16,1 1-23 0,-1-4-1 0,0-4-29 16,2 1-22-16,-2-5-17 0,0-3-16 0,1-4-2 15,0 1-22-15,-7-8 7 0,0 0 4 0,-7 0 1 0,7-8-1 16,-7 1 0-16,1 0 0 0,-8-4 0 16,2 0 3-16,-1 0 0 0,-7-4 1 0,8 4 1 15,-8 0 3-15,0-4 5 0,-6 9 14 0,7-6 21 16,-7 8 22-16,-1 1 23 0,7-1 26 0,2 4 26 15,-2 4 16-15,1 3 8 0,5 5-91 0,-5-1-72 16,12 3 0-16,1 1 0 0,6-1 0 0,0 5 0 16,6-5 0-16,8 4 0 0,-2-3 0 0,8 0 0 15,-1-3 0-15,1-2 0 0,0-2 0 16,6-1 0-16,6-4 0 0,-13 1 0 0,8-4 0 16,-1-4-249-16,0-3-413 0,6 0-136 0,-5-1-131 15,-1 2-133-15,-1-6-36 0,1 1 82 0,0 0 145 16,13-4 158-16,-6 4 168 0</inkml:trace>
  <inkml:trace contextRef="#ctx0" brushRef="#br2" timeOffset="-139510.12">29971 645 112 0,'7'7'338'0,"-7"-7"40"0,0 3 9 0,0-3-37 0,0-3-57 0,7 3-64 0,6-4-29 16,-7 1-6-16,7-1-3 0,6 0-5 0,1 1-13 15,0-2-10-15,5 2-19 0,8-4-19 0,0 0-33 16,0-1-14-16,6 1-9 0,-7 0-11 0,7-1-8 16,-13 0-12-16,7-2 5 0,-1-1-9 0,-6 0-2 15,-6 0 1-15,-1-4 4 0,-5 1 8 0,-2 3 10 0,-5-4 12 16,-7 1 14-16,-13-4 10 0,7 2 9 15,-14-2 4-15,0 3 3 0,-5 1 5 0,-1 3 4 16,-7 0 8-16,7 7 9 0,0 4 10 0,-1-4 2 0,1 0 4 16,14 4-8-16,-8-3-15 0,7 3-4 0,7 3 4 15,-1 1 14-15,-6 0 11 0,13 3 22 0,-6 4 19 16,6 0 15-16,6 8 6 0,-6 2-6 0,6 9-10 16,1-1-21-16,-7 4-21 0,7 4-6 0,-7 4-32 15,6 2-117-15,-6 5 0 0,6 0 0 0,-6-1 0 16,0 1 0-16,0 0 0 0,0-5 0 15,-6 1 0-15,6-4 0 0,0-3 0 0,6 0 0 0,-6-7-65 16,-6 2-335-16,-7-9-153 0,-6-2-147 0,12-3-114 16,0-7-105-16,1 0-102 0,6-7 24 0,0-4 103 15,-7-4 142-15,7-3 145 0,7 0 168 16</inkml:trace>
  <inkml:trace contextRef="#ctx0" brushRef="#br2" timeOffset="-139297.83">30036 897 84 0,'0'-7'386'16,"-6"0"57"-16,0-5 40 0,6 6-30 0,0-2-76 15,12-3-83-15,2 0-50 0,5 0-23 16,7 0-11-16,0 4-19 0,0-1-24 0,1 5-30 16,-1-5-29-16,-7 5-29 0,13 3-29 0,1-4-20 0,-7 4-13 15,0 0-12-15,7 0-15 0,-13 4-44 16,-8-1-56-16,2 5-66 0,5-1-75 0,-6 4-104 0,0-4-135 15,-7 1-74-15,0-5-2 0,-6-3 34 16,8 0 60-16,4-3 98 0</inkml:trace>
  <inkml:trace contextRef="#ctx0" brushRef="#br2" timeOffset="-138854.34">31117 655 180 0,'-6'-7'362'0,"6"0"49"0,-6 0 9 0,-1-4-33 0,-6 0-52 0,7 0-40 0,-1 0-11 0,-5-1 6 0,-2 1 13 0,-6 4 12 0,8 0 11 16,-8 3 20-16,1 4 21 0,-8 7 30 0,1 8 27 15,6 0 19-15,-5 3 8 0,5 4 8 0,8 4-12 16,-15 3-31-16,1 4-42 0,13 0-215 16,0 4-159-16,0-1 0 0,6-3 0 0,7 0 0 0,7 0 0 15,6 0 0-15,-7-4 0 0,8-3 0 0,5-3 0 16,-6-2 0-16,0-7-212 0,13 1-591 0,-6-4-223 16,5-7-199-16,8-4-40 0,-7-4 81 0,0-7 177 15,7 0 221-15,-7-3 246 0</inkml:trace>
  <inkml:trace contextRef="#ctx0" brushRef="#br2" timeOffset="-138081.4">31612 724 228 0,'14'0'367'0,"-8"-3"41"0,8 0-22 0,-8-1-54 0,0 0-89 0,1-3-83 16,-1 3-51-16,1 1-31 0,0-1-14 0,-1 1 11 0,0-1 5 0,-6 0 0 0,0 0-1 0,0 1-1 16,0-1 0-16,0-3-24 0,-6 7 10 0,0 0 8 15,6 0 7-15,-7 0 2 0,-6 0 7 16,6 7 4-16,-13 0 1 0,8 1 30 0,-8-1 15 0,1 0 10 15,-1 1 3-15,0-1 0 0,-5 0 2 0,11 0-29 16,-5 1-20-16,0 0-13 0,5-1-5 0,-5 0-3 16,5-3 0-16,2 7 1 0,-2 3 10 0,-5-3 9 15,6 4 9-15,0 0 9 0,1-8 7 0,-2 0 1 16,8-3 0-16,-7-1-1 0,6 1-5 0,0-4-6 16,1 0-12-16,6 4-8 0,0-4-13 0,0 0-15 15,0 0-10-15,6 0-15 0,1 0-7 0,6 0-6 16,0 0-8-16,7 3-3 0,-1-3-6 0,7 0-3 15,0 5-5-15,7-5-4 0,-1 3-3 0,-6-3-4 16,7 0-9-16,-7 0-25 0,0 3-40 16,-7-3-57-16,1 0-71 0,-6-3-75 0,5-5-73 15,-13 1-51-15,8 0-37 0,-8 7-12 0,0 0 9 16,-6 0 11-16,0 0 6 0,0 3-2 0,6-3-13 16,-6 0-5-16,0 0 0 0,0-3 20 0,0-1 49 15,0 1 90-15</inkml:trace>
  <inkml:trace contextRef="#ctx0" brushRef="#br2" timeOffset="-137868.78">31691 828 59 0,'-6'-4'245'0,"6"-3"65"0,-7-1 43 15,7 1 4-15,-7-4-21 0,1 0-42 16,-1 0-52-16,-5 0-48 0,4-3-49 0,2 3-21 16,6-1-6-16,-6 1-1 0,6 0-3 0,-6 1-2 0,6 2 18 15,-8-3 3-15,8 4-7 0,0-1-14 16,0 5-13-16,0-1-18 0,0 1-16 0,0-1-17 0,0 0-15 16,0 4-8-16,0 0-10 0,0 0-5 0,8 0-5 15,-8 0-3-15,6 0-1 0,-6 0-2 0,6 0 1 16,-6 0 0-16,0 0-1 0,6 4 1 0,-6-4-2 15,0 0 5-15,0 0-15 0,0 0-14 0,0 4-25 16,0-4-35-16,-6 3-38 0,6-3-45 0,-6 4-34 16,6-1-28-16,-6 5-21 0,6-1-14 0,0-3-24 15,0 3-43-15,-8-3-50 0,8 0-25 0,0-4 10 16,0 0 26-16,-6-4 55 0</inkml:trace>
  <inkml:trace contextRef="#ctx0" brushRef="#br2" timeOffset="-137265.97">31183 780 51 0,'-7'0'332'16,"7"-4"51"-16,0 1 14 0,0-5-38 0,0 1-59 16,0 0-69-16,0 0-62 0,0-1-34 0,7 0-33 15,-7-2-18-15,13 2-6 0,-7 1-1 0,8 0 21 16,5-4-5-16,1 3 18 0,6-3 9 0,6 0 6 0,-5 1 3 16,5-1-17-16,1 3 12 0,5-3 0 0,-5 4 1 15,6 0-7-15,-7 0-1 0,8 3-7 16,-7-4-6-16,5 4-6 0,-11 0-9 0,5 4-10 0,1-3-18 15,-1 3-13-15,-6 0-10 0,-7 3-5 0,1 1-1 16,0 0 0-16,-7 4 5 0,0-1 2 0,-7 0 1 16,-6 4-2-16,0 0-3 0,-6 0 1 0,-7 0-4 15,-6 11 40-15,5 0 17 0,-12 4 8 0,0 3 3 16,0-3-1-16,-6-4-3 0,6 0-40 0,0 0-24 16,-1-4-14-16,-5-4-7 0,6 5-2 0,-1-8-1 15,1 0-2-15,1 0 6 0,-1-4 5 0,6-3 6 16,-6 3 6-16,7-3 1 0,-1-4 1 15,6 0-2-15,-5 0 4 0,6-4 3 0,6 1 4 0,1-1 8 16,0 0 3-16,0-3 0 0,6 0-2 16,6-4-5-16,0 3 0 0,0 1 6 0,14-4-6 15,-7 0-2-15,7 3 1 0,6 1 8 0,7 0 8 16,-1 3 6-16,1 1 28 0,5-1 38 0,1 4 18 16,-5 4 16-16,5-1 13 0,-7 4 6 0,7 1-2 15,-7 0-17-15,-5-2-7 0,-1 6-62 16,-6-1-96-16,-1-4 0 0,0 4 0 0,-6-4 0 15,-7 4 0-15,8-3 0 0,-8-1 0 0,1-3 0 0,-7 3 0 16,0 0-211-16,0-3-186 0,0-4-150 16,0 0-125-16,0 0-93 0,0 3-86 0,6-3-90 0,-6 0-4 15,7-3 84-15,0-1 116 0,5-7 121 16,-5 4 147-16</inkml:trace>
  <inkml:trace contextRef="#ctx0" brushRef="#br2" timeOffset="-137027.36">32141 626 195 0,'12'-7'388'0,"1"-4"48"0,-6 0 26 0,6 0-44 0,0 3-66 0,0 1-41 0,0 0-8 0,13 3 12 0,-6 0 18 0,6 4 19 0,0 8 13 0,-1 2 10 16,-5 10 2-16,6 5 25 0,-13 1 4 15,1 3-12-15,-2 0-26 0,-5 4-29 0,-7 4-30 16,0-4-58-16,-13 3-50 0,-1 1-40 0,-5 0-33 15,-1-1-36-15,2-3-29 0,-9 0-36 0,1-4-24 16,0 1-43-16,0-5-80 0,-7 1-121 0,7-1-188 16,0-6-213-16,-7 3-250 0,8-11-215 0,-1 0-61 15,-7-4 51-15,7-3 150 0,0-4 203 0,6 0 245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6T01:21:09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17317 5956 278 0,'0'4'508'0,"-7"0"95"0,7-1 95 0,0 1 9 0,0 0-53 0,0-1-57 0,0 2-55 0,0-5-50 0,14 0-55 0,-8 3-77 0,1-3-81 0,-1 0-65 0,14 0-43 0,-1 0-30 0,13-3-27 16,-5-2-23-16,5 2-17 0,8-1-14 0,-8-3-15 16,7-1-14-16,6 1-10 0,-5 0-8 0,-1-4-4 15,0 0-5-15,-7-4-1 0,-12 4 0 0,6-4-3 16,-13-3 5-16,-7 3-4 0,-6-3-1 15,-6 0 1-15,0 0-1 0,-7-4 1 0,-1 4-4 16,-5-5 3-16,0 5 2 0,-1 0 2 0,-7-1 1 16,2 1 0-16,-1 4 2 0,0-1 1 0,0 4-2 15,6 4 5-15,1-2 4 0,-1 7 1 16,7 2 3-16,-7 7 15 0,8 8 15 0,5 7 19 16,-6 3 19-16,0 12 26 0,6 3 29 0,7 8 14 15,0 6-1-15,0 2-20 0,0 6-135 0,7 4 0 16,0 0 0-16,-1-1 0 0,7-3 0 15,0-2 0-15,6-2 0 0,1-7 0 0,0-3 0 16,-1-4 0-16,-6-7-193 0,-6-4-290 0,5-8-189 16,2-7-161-16,-8-6-178 0,-6-5-103 15,0-7 36-15,0-7 116 0,-6-5 159 0,6 1 169 16</inkml:trace>
  <inkml:trace contextRef="#ctx0" brushRef="#br0" timeOffset="200.98">17460 6114 262 0,'13'0'429'0,"7"0"44"0,0 0 28 0,-1 4-64 16,7-4-104-16,-6 0-81 0,12 3-55 0,-5-3-35 16,5 4-31-16,1-4-39 0,-1 0-36 0,1 0-30 15,-1 4-34-15,1-4-49 0,-1 0-62 0,1 0-98 16,-1-4-143-16,-6 0-130 0,1 1-49 15,-1-5 3-15,0 5 38 0,-1-5 87 0</inkml:trace>
  <inkml:trace contextRef="#ctx0" brushRef="#br0" timeOffset="439.47">18320 6026 218 0,'-6'-4'453'0,"6"2"63"0,-14 2 56 0,8 0-30 0,0 0-74 16,-1 2-68-16,-6 2-39 0,0 0-18 0,7 4-10 15,-8 2-23-15,2 1-31 0,12 3-36 0,-8 5-38 16,8-1-40-16,0 1-39 0,-6 2-37 0,0 1-35 16,6 1-21-16,6-5-19 0,-6 4-16 15,6-4-47-15,8-3-77 0,-1 0-99 0,-6-5-97 16,5 1-84-16,15-3-67 16,-1-4-61-16,6-2-57 0,1-4-52 0,-1-6 16 0,1 0 46 15,-1 1 56-15,1-3 90 0</inkml:trace>
  <inkml:trace contextRef="#ctx0" brushRef="#br0" timeOffset="799.52">18665 6191 345 0,'6'-19'427'0,"-6"5"48"0,0-4 1 16,-12 3-54-16,6-3-77 0,-2-1-55 16,-4 4-22-16,-1-3-3 0,6 8-4 0,0 3-18 15,1-1-32-15,0 4-40 0,6 4-41 0,0 0-38 16,0 4-30-16,0 4-20 0,0 2-9 16,6 1-4-16,0 3-5 0,1 5-2 0,6-1-6 0,0 5-5 15,1-2-4-15,-8 2-2 0,6-2 3 16,2 1-3-16,-8-3 0 0,-6-1 0 0,7-4-3 15,-1 1 1-15,-6-8 2 0,7 4 21 0,-7-3 33 16,0-4 28-16,0-4 26 0,0 0 18 16,-7-8 11-16,7 0-5 0,-13-2-17 0,7-5-15 15,6 1-10-15,-6-5-4 0,6-3 1 0,0 4 4 16,6-7 0-16,-6 2 7 0,6 2 4 0,1-2 1 16,-1 5 2-16,8-1-4 0,-8 1-5 15,6 8-13-15,2-1-16 0,-8-1-15 0,7 5-16 16,1 7-14-16,-2 0 1 0,8 5 17 0,0 1 19 15,-7 9 12-15,-1-1 7 0,2 4 1 0,-8 5-11 16,0-1-21-16,8 3-21 0,-14 0-13 16,6 5-9-16,-6-8-5 0,7 4-21 0,-7-4-58 15,0 0-99-15,0-4-139 0,0-3-157 0,6-4-154 16,1 0-135-16,0-7-113 0,-1-1-86 0,0-6 39 16,0-1 106-16,2-7 128 0,-2 0 138 15</inkml:trace>
  <inkml:trace contextRef="#ctx0" brushRef="#br0" timeOffset="1008.16">19016 6081 26 0,'8'-22'371'0,"-8"1"58"0,6-2 36 16,0 5-27-16,1-1-72 0,0 5-94 0,-1 3-68 15,7 4-34-15,0-1-10 0,6 8-2 0,1 0-10 16,0 8 1-16,-1 2 5 0,7 5 11 16,0 3 11-16,-7 4 13 0,1 8 18 0,0 2 20 15,-1 2 15-15,-5 2-1 0,-8 1-18 0,7-4-26 16,-13 4-34-16,7-4-41 0,-7-4-43 0,0 0-33 15,-7-3-22-15,0-1-21 0,1-2-47 16,6-9-98-16,0 1-141 0,0 0-160 0,0-8-224 16,6-7-170-16,1 0-55 0,6-7 43 0,13-2 111 15,13 3 146-15</inkml:trace>
  <inkml:trace contextRef="#ctx0" brushRef="#br0" timeOffset="1789.12">20066 6092 44 0,'0'0'321'0,"0"4"51"0,0-1 5 0,0-3-38 0,0 4-62 0,0-4-72 0,0 0-66 0,0 4-45 0,0-4-28 0,0 0-19 0,0 0-12 0,0 0-11 0,0 0-10 0,0 3-5 16,0-3-2-16,0 0 2 0,0 0-1 15,6 0 5-15,-6 0 4 0,0 0 7 0,0 0 4 16,7 0 4-16,-7 0 2 0,12 0-1 16,-5 0-5-16,0-3-5 0,5 3-7 0,2-4-17 15,5 4-27-15,-6-4-46 0,6 1-74 0,-5-1-137 16,-1 0-110-16,-7-3-49 0,1 3-6 0,-1-3 24 16,7 0 64-16</inkml:trace>
  <inkml:trace contextRef="#ctx0" brushRef="#br0" timeOffset="2452.75">20131 6125 48 0,'0'0'282'0,"-7"0"57"0,0 0 2 0,7 0-31 0,-6 0-49 0,6 4-45 0,-6-4-47 0,6 0-42 16,-7 0-30-16,7 0-17 0,0 0-10 0,0 0-9 0,7 0-7 15,-1 0-7-15,0 0 1 0,8 0 6 16,-1 0 4-16,-1-4 7 0,8 4 9 0,0 0 6 16,-1-4 3-16,1 1-5 0,6 3-3 0,-13-4-9 15,13 0-12-15,-13 1-15 0,6 3-11 16,-5-4-17-16,5 0-4 0,-13 4-4 0,8-3-7 16,-8-1-15-16,0 4-31 0,2-4-37 0,-8 1-52 15,0-5-77-15,0 8-104 0,0 0-130 16,-8-4-46-16,2 4 0 0,-7 4 29 0,6-4 64 15</inkml:trace>
  <inkml:trace contextRef="#ctx0" brushRef="#br0" timeOffset="2638.2">20176 6202 135 0,'-6'3'408'0,"-1"-3"60"0,7 4 34 0,0 0-46 15,-7-4-98-15,7 4-103 0,0-4-70 0,0 3-52 16,7-3-28-16,-7 0-23 0,0 3-25 15,0-3-15-15,13 0-12 0,-7 5-7 0,8-5-6 16,-1 0-6-16,0 3-7 0,6-3-10 16,1 4-13-16,0-4-22 0,-1 0-31 0,-6 0-45 15,0-4-64-15,7 4-83 16,-7-3-112-16,-1 3-86 0,-5-5-26 0,0 2 16 0,-1 3 48 0,0-3 81 16</inkml:trace>
  <inkml:trace contextRef="#ctx0" brushRef="#br0" timeOffset="3556.42">21648 5891 338 0,'13'-3'417'0,"0"3"35"0,-6-6-15 0,5 3-70 0,8-4-89 0,0 0-56 0,-1-1-23 0,1 1-2 0,0-4-1 0,-1-3-5 0,7-1-9 0,-6 0-13 0,-1-3-7 16,-6 0 0-16,6 0 7 0,-11-5 10 0,-2 5 12 15,-6 0 20-15,0-4 17 0,-14 4 17 16,-5-1 16-16,-1 5 9 0,-12-1 5 0,-1 3-12 16,1 2-14-16,-7 3-24 0,7 3-28 0,-8 0-34 15,15 4-35-15,-9 0-29 0,9 8-26 0,5-1-25 16,0 7-15-16,7 0-10 0,7 6-5 15,6 2-4-15,6-1-5 0,1 9-2 0,6 3 1 16,6 4 4-16,1 3-4 0,6 0-5 0,-7 8 1 16,7-4-3-16,-6 7-1 0,-1-3-8 15,1 3 5-15,-7-3 3 0,-6 3 3 0,6-7 6 0,-13 3-1 16,0-6 1-16,0-1-1 0,-7-4-1 16,1-3-1-16,-1 1 14 0,0-5 30 0,-5-4 32 15,-2-3 33-15,8-3 31 0,-7-5 10 0,7-3-156 16,-1 0 0-16,-6-4 0 0,1-2 0 0,-2-5 0 15,-6 0 0-15,7-8 0 0,1 0 0 16,-2-3 0-16,2-3 0 0,5-8 0 0,0 4 0 16,7-8 0-16,7 1 0 0,6-1 0 0,0 4 0 15,0-4 0-15,6 4 0 0,-5 4 0 0,6 0 0 16,-2 3 0-16,9 8 0 0,-7 3 0 16,-2 4 0-16,9 6 0 0,-1 6 0 0,0 10 0 15,-13 0 0-15,0 11 0 0,-20 4 0 0,1 7 0 16,-1 0 0-16,1 3 0 0,-7 1 0 0,0 0 0 15,0 3 0-15,0 4 0 0,0 0 0 0,6-1 0 16,0-2 0-16,14-5 0 0,0-2 0 0,6-1 0 16,0-12 0-16,0 1 0 0,13-2 0 15,7-6 0-15,5-4 0 0,9-6 0 0,-2-4 0 16,13-4 0-16,1-3 0 0,6-4 0 0,0-7 0 16,-6-4 0-16,6-4 0 0,0 0-78 15,0-6-1138-15,0-2-202 0,7-2-36 0,-7-1 99 0,6 1 212 16,2-5 278-16,-2 7 336 0</inkml:trace>
  <inkml:trace contextRef="#ctx0" brushRef="#br0" timeOffset="6082.2">23023 5462 128 0,'12'0'403'15,"1"-3"64"-15,-6 3 50 0,6-5-32 0,-7 1-69 0,-6 4-67 0,6 0-39 0,2 0-13 0,-8 0-5 0,6 0 12 0,0 0-21 0,-6-2-25 0,0 2-24 0,0-5-21 0,0 5-22 0,-6 0-35 0,0 5-8 0,-8-3-12 0,2-2-18 0,-8 9-19 16,1-2-17-16,-1 4-18 0,0-4-14 0,-6 4-7 16,13-1-8-16,-7-2-5 0,14 3-8 0,0-3-8 15,-1-5-2-15,7 4-4 0,0-2-12 16,-6-5 3-16,-1 3 5 0,7-3 0 0,7-3 1 16,-1 3 2-16,7-5 8 0,1-2-5 0,4 0-5 15,-4 0-4-15,5-4-1 0,1 0 0 0,0 3 0 16,-8-3 0-16,8 1 0 0,-7-1 0 0,-1 0-1 15,2-1 1-15,-1 1-1 0,-6 1-1 16,-1 2 1-16,1 1-1 0,-1-1 2 0,0 1 3 16,-6 3 1-16,7 1 1 0,-7-1-3 0,0 4 4 15,0 0-7-15,0 0-2 0,7 0 8 16,-7 4 10-16,6-1 9 0,-6 5 8 0,6 3 4 16,8 0 4-16,-8 3-6 0,7 1-7 0,0 4-6 15,-6-1 0-15,5 0 2 0,8 4 2 16,-13 0-3-16,6 0-2 0,-6-1-3 0,5 2-5 15,2-1-8-15,-8-4-1 0,7 0-1 0,0 1 1 16,-6-8-2-16,-1 3-2 0,0-3 2 0,-6 0-4 16,7-4 3-16,-7-2 1 0,0 1 7 0,0-1 1 15,0-5-1-15,-7 3-1 0,1-3 1 16,0 0 0-16,-14 0-4 0,7-3-1 0,-1 3-1 16,-4-5 4-16,-2 5-2 0,-7-3-2 15,8 0-1-15,-7-2 0 0,0 1-4 0,6 1 1 16,-5 0 0-16,5-1 2 0,0 0 2 0,8 4 3 15,5-3 5-15,-6-1-3 0,13 4 2 0,0 0-3 16,0-4 3-16,0 4 3 0,13 0 10 0,-6 0 14 16,5 4 15-16,8-4 14 0,0 0 8 15,5 4 4-15,1-4-3 0,1 3-10 0,5-3-14 16,-6 4-15-16,1-4-11 0,-1 4-11 0,-7-4-6 16,7 3-8-16,-6-3-11 0,-1 3-30 15,1-3-63-15,-8 0-103 0,2-3-135 0,6 0-154 16,-8-1-136-16,14 0-125 0,-13-7-130 0,7 4-39 15,-1-4 58-15,-6 0 116 0,7 0 123 0,-1 4 145 16</inkml:trace>
  <inkml:trace contextRef="#ctx0" brushRef="#br0" timeOffset="6528.58">24429 5616 331 0,'0'0'472'0,"0"0"53"0,0 4 27 0,-6-1-70 0,-1 1-116 0,-6 3-91 0,0 1-63 0,7 2-44 0,-8 5-37 0,8-4-35 0,0 4-33 0,-1-1-43 0,0 1-53 0,7-1-71 16,-6 2-97-16,6-2-154 0,-7-10-162 0,7 3-72 16,-6-3-10-16,6-4 38 0,6 3 80 0</inkml:trace>
  <inkml:trace contextRef="#ctx0" brushRef="#br0" timeOffset="7427.82">25654 5477 86 0,'6'-7'394'0,"-6"-1"64"0,-6-4 55 0,-1 2-12 0,1-1-59 0,-8 3-58 0,8-2-26 0,0-1-5 0,-2 3 3 0,2 1-1 0,6 0-16 0,-6-1-31 0,-1 5-39 0,7 3-44 0,0 0-29 0,7 3-25 0,-1 1-22 0,0 7-21 0,2 4-16 15,-2 0-12-15,7 2-23 0,-6 1-27 0,-1 9-22 16,7-5-10-16,-7 0-7 0,14 4-5 0,-7-5-1 15,0-3 1-15,0 5-6 0,0-5-1 0,0-3-3 16,1-1 1-16,-8-3 0 0,0 0 3 16,-6-7 7-16,0-1 3 0,0 1 3 0,0-8 1 15,0 1-2-15,-6-5 2 0,0-3 5 0,-2-3 10 16,-4-1 6-16,-1 1 2 0,6-6 4 0,-6 2 1 16,7-3-1-16,-1-1-24 0,0 0 5 0,7 0 4 15,0 0 1-15,7-1-5 0,0 5-2 16,-1 4 12-16,7-1-13 0,0 1-6 15,0 3-8-15,7 3-2 0,-1 1-2 16,1 3-1-16,6 8 0 0,-6 0 7 0,5 3 9 0,1 8 10 16,-6-1 4-16,-7 4 5 0,7 4 5 0,-8 1-6 15,8 2-7-15,-14-3-10 0,8 4-6 0,-8-4-11 16,7-1-34-16,-7 6-64 0,2-9-141 16,-2-3-183-16,0-5-184 0,0-2-224 0,-6-1-175 15,8-7-44-15,-2 0 83 0,7-4 150 0,7 1 170 16,12 3 221-16</inkml:trace>
  <inkml:trace contextRef="#ctx0" brushRef="#br0" timeOffset="12431.24">24781 5466 75 0,'0'0'239'0,"6"0"18"0,1 0 7 16,-14 0-7-16,7-4-24 0,0 4-31 0,0-3-36 0,0-2-40 0,0 1-39 0,7 2-30 0,-7-3-20 15,0 2-8-15,0-1-3 0,0 4-1 16,0-4 1-16,0 1 3 0,0 3 0 0,-7-4 2 15,1 4 5-15,6 0-1 0,0 0-1 16,0 0-2-16,0 4 1 0,-7-4 0 0,1 3-1 0,-1 1 3 16,1 0 4-16,-8 4 2 0,2-2 5 15,-1 2 3-15,-7 3 1 0,7-4 0 0,0 4-2 16,0-3-4-16,0 3-2 0,-6 0-7 0,12-4-7 16,-6 0-7-16,7 0-5 0,-1-2-5 0,0 1-7 15,1-2 2-15,6 0 1 0,0 0 5 0,0-4 5 16,0 0 10-16,6 3 7 0,1-6 4 15,0-1 2-15,5 4-2 0,-5-11-6 0,6 3-6 16,0 1-5-16,0-4-5 0,0 0-4 0,0 0-1 16,0-3 1-16,-6 3-5 0,6-4 4 15,-7 1 0-15,1 2 2 0,-1-3 6 16,0 5 3-16,8-1 11 0,-14 3 6 0,6 1 6 0,-6 0 4 16,0 3 2-16,0 0-1 0,0 1-3 15,0 3-1-15,7 0 2 0,-7 0 4 0,6 3 4 16,-6 1 1-16,0 3 2 0,7 1 2 0,-7 3-7 15,0 4-11-15,0-1-6 0,0 0-6 16,0 5-3-16,6-1-7 0,1 1-1 0,-7 3 0 0,0-4-3 16,0 0 1-16,6 0-4 0,-6-3-2 15,0 4-3-15,6-5-4 0,2 1 1 16,-2-1-2-16,-6 1 1 0,0-4 3 0,-6-4 4 0,-2 1 9 16,2-1 7-16,0 0 13 0,6-3 8 15,-7 0 12-15,1-1 6 0,6-3 4 0,-7 0-3 16,1 4 2-16,-1-4 1 0,7 0 2 0,-6 0 5 15,-8 0 4-15,8 0 6 0,0 0 1 0,-7 0 1 16,0 0-2-16,6 0-7 0,1 0-6 16,-1 0-8-16,0-4-11 0,-5 4-8 0,5 0-15 15,-6 0-6-15,0 4-9 0,7-4-5 0,-8 4-1 16,8-4-5-16,0 0-2 0,6 3-3 0,-7-3-2 16,7 0-2-16,7 0-3 0,-7 0 3 0,6 0 14 15,7 0 15-15,0 0 17 0,6 0 14 16,1 0 13-16,6 0 5 0,7 0-7 0,-1-3-12 15,1 3-14-15,-7 0-13 0,6-4-9 0,1 4-7 16,-1-4-6-16,-12 4-3 0,7-3-9 16,-9-1-3-16,2 4-12 0,-7 0-37 0,1-4-39 15,-8 4-60-15,0 0-76 0,0-3-86 0,-6-1-82 16,0 1-55-16,0 3-38 0,-6-4-32 16,6 4-30-16,-6-4-57 0,-8 0-20 0,2 4 30 15,5 0 51-15,1 0 72 0,6 0 102 0</inkml:trace>
  <inkml:trace contextRef="#ctx0" brushRef="#br0" timeOffset="12958.21">25419 5330 299 0,'7'-7'410'0,"-7"0"45"0,0-1-6 0,6 2-65 0,-6-3-87 0,0 6-75 0,0 3-49 0,0-4-32 0,0 8-27 0,0-1-24 0,-6 1-26 15,-1 7-17-15,7 1-12 0,-7-2-5 0,-5 5 0 16,12 3-1-16,-7 0 2 0,0 1 6 0,1 2 4 16,-7 1 3-16,0 1 4 0,0-1 6 15,-7 0 19-15,1-4-3 0,-1 1 0 0,14 2 2 16,-8-7 0-16,2 2 1 0,-2-2-13 0,8-3 29 15,-7 0-3-15,0-3 3 0,13-1 2 16,-7 0 6-16,7-3 8 0,0-4-13 0,-6 3 14 16,0-3 10-16,6 4 9 0,0-4 16 0,6 4-18 15,-6-4-18-15,0 0-20 0,0 0-20 0,6 0-25 16,-6 0-34-16,7 0-4 0,0 0-5 16,6 0-8-16,-1 0-5 0,8 0-11 0,0 0-31 15,6 0-54-15,-7 0-69 0,14 0-72 0,-1 0-73 16,1 0-61-16,-7 0-43 0,6 0-48 0,-5 0-54 15,-1 0-58-15,-6 0 3 0,-1-4 36 0,-6 4 56 16,0-4 94-16</inkml:trace>
  <inkml:trace contextRef="#ctx0" brushRef="#br0" timeOffset="14415.42">25262 5839 85 0,'0'4'323'0,"0"-1"51"0,0 1-4 0,-6 0-39 0,6-4-53 0,-6 3-58 0,0 1-55 0,6-4-31 0,-8 0-18 0,8 4-7 0,0-4-7 16,0 0-9-16,0 3-8 0,0-3-10 0,0 0-6 16,0 0 1-16,8 0 0 0,-2 0 8 0,0 0 9 15,8-3 9-15,-2 3 2 0,8 0 0 16,-1 0-4-16,1-4-15 0,6 4-15 0,0 0-17 15,7-4-11-15,-8 4-5 0,1-3-14 16,1 3-9-16,-1 0-6 0,-6-4-10 0,-1 4-20 16,0 0-38-16,-6 0-29 0,1 0-35 0,-8 0-40 15,0 0-36-15,-6 0-40 0,7-4-52 0,-7 4-76 16,0 0-84-16,-7 0-23 0,1 0 10 16,6 0 40-16,0 0 68 0</inkml:trace>
  <inkml:trace contextRef="#ctx0" brushRef="#br0" timeOffset="16158.31">26533 5290 143 0,'6'-4'350'16,"1"0"47"-16,-1 1-8 0,8-5-46 0,-8 5-62 0,0 0-71 0,-6 3-58 0,7-5-36 0,-7 2-19 0,0 3-12 0,0 0-12 0,0 0-9 0,0 0-8 0,0 0-4 0,0 0 2 15,0 0 1-15,0 3 3 0,-7 5 4 16,1-1 8-16,-8 4 5 0,2 5 3 0,-8-2 2 16,1 7 4-16,5 1 2 0,-12 0 0 0,7 0 1 15,-7 0 4-15,6 1 4 0,1-1 1 16,-7-1-2-16,6-2-3 0,1-1-7 0,6-4-6 15,0 1-2-15,-1-4-2 0,8-4-1 0,-6 4 5 16,-2-3 2-16,1-4 4 0,7 3-1 16,-1-3 0-16,0-1 2 0,1 1-4 0,6 0-1 15,0-4-8-15,0 0-8 0,0 0-2 0,0 0-10 16,0 0-4-16,0 0-12 0,6 0-6 0,-6 0-7 16,0 0-11-16,-6 0-6 0,6 0-7 0,0 0 0 15,6 0 1-15,14 0 0 0,-1 0 2 16,7 0 2-16,1 0 1 0,5 0-3 0,1 3-3 15,-7-3-4-15,6 0 5 0,1 0-6 0,-7-3-11 16,0-1-18-16,7 0-26 0,-7 1-31 0,-7-1-50 16,7-1-43-16,-12 5-43 0,5-2-35 15,-12-2-28-15,-1 4-21 0,1-4-13 0,-1 4-40 16,-6-4-73-16,-6 0-100 0,-7 1-26 0,6-1 11 16,-6 4 34-16,-1 0 76 0</inkml:trace>
  <inkml:trace contextRef="#ctx0" brushRef="#br0" timeOffset="16517.47">26272 5803 165 0,'0'3'393'0,"6"-3"54"15,-6 4 22-15,8-4-48 0,-8 4-78 0,6-4-81 0,-6 0-62 0,6-4-38 0,1 4-30 0,-1-4-29 0,20 4-30 0,0-3-26 0,1-1-18 0,5 0-16 0,1 4-8 0,5-3-12 0,-5 3-21 0,-1 0-27 16,1-4-35-16,-1 4-34 0,-5 0-46 16,-1 0-55-16,-6 0-60 0,-8-4-74 0,-5 4-62 15,6 0-16-15,0 0 18 0,-6 0 46 0</inkml:trace>
  <inkml:trace contextRef="#ctx0" brushRef="#br0" timeOffset="17074.36">27041 5440 303 0,'12'-8'420'0,"8"1"41"0,-14 0-10 0,8 0-76 15,-1-1-114-15,7 1-92 0,-1 0-60 0,7 3-36 0,0 0-23 0,0 1-14 16,0 3-8-16,7 0-5 0,-7 3 3 15,7 1 6-15,-15 3 9 0,9 1 11 0,-14 7 6 16,0-5 5-16,-7 5 2 0,-6-1 2 0,-6 5 1 16,-14-4 8-16,7 7 13 0,-13-4 18 15,0 1 14-15,7 2 11 0,-7-3 12 0,0 1 5 16,6-1 6-16,1-3 7 0,-1 3 19 0,0-3 22 16,7-1 25-16,1-2 26 0,-8-2 14 15,14 1 0-15,-8-3-14 0,8-5-21 0,6 4-27 16,-7-2-28-16,7-5-22 0,0 3-10 0,7-3-6 15,6-3 3-15,0 3-2 0,13-5-11 0,7 5-14 16,-7-4-15-16,19 1-22 0,-6 0-24 16,7-1-20-16,-1 0-13 0,1 4-10 0,-1 0-7 15,1 0-2-15,-1 0-4 0,2 4-2 0,-2 0-5 16,-6-1 0-16,0 0-14 0,0 1-31 0,-13 1-56 16,0-2-80-16,-7 0-104 0,1 2-116 15,-6-2-116-15,-2 1-93 0,-5-4-69 0,-7 0-72 16,-13 4-105-16,0-4 10 0,-6 3 70 0,-8-3 93 15,1 4 107-15,6-1 148 0</inkml:trace>
  <inkml:trace contextRef="#ctx0" brushRef="#br0" timeOffset="18825.04">17844 7261 162 0,'-207'22'133'0,"-8"-1"-107"0,6 2-92 0,0-1-60 0</inkml:trace>
  <inkml:trace contextRef="#ctx0" brushRef="#br0" timeOffset="20825.22">23426 6785 246 0,'7'-4'408'0,"-7"0"47"0,0 0 0 16,-7 4-74-16,7-3-98 0,-7-1-92 0,1 4-65 15,0-3-42-15,-1-1-30 0,1 4-12 16,-1 0-15-16,7 0-11 0,-7 0-8 0,7 0-4 15,-6 4-3-15,6-1-1 0,0-3 2 0,0 4 0 16,0-4-1-16,0 3 2 0,0 1 2 16,0 0 5-16,0-4 4 0,0 4 8 0,0-1 9 15,0-3 10-15,0 0 15 0,0 3 13 0,0-3 15 16,0 0 14-16,0-3 12 0,0 3 11 16,0 0 9-16,6-3 3 0,-6 3 3 0,7 0-5 15,0-4-11-15,-1 0-13 0,7 0-18 0,0-3-15 16,6 0-14-16,-5-4-6 0,5 3 3 0,-6-3 6 15,0 4 9-15,1-4 13 0,-2 0 19 0,-5 0 8 16,-1 4 11-16,-6 0 10 0,0-1 11 16,0 1-10-16,-6-4 10 0,-1 7 15 0,1-3-1 15,-8 3-2-15,2-3-8 0,-8 3 8 0,1 4-27 16,5-3-20-16,-5 3-24 0,12 3-21 0,-5 1-20 16,-1 3-7-16,6 0-4 0,7 5 1 15,-7-1 8-15,7 3 4 0,7 8 16 0,0 0 9 16,-1 4 8-16,1 3 5 0,-1 4 4 0,0 8 5 15,-6-2-7-15,0 9-14 0,0 0-10 16,-6 0-17-16,0-1-17 0,-1 5-13 16,1-8-9-16,-1-1-6 0,7-2-8 0,0-1-4 0,0-3-8 15,0-8-21-15,0 0-41 0,7-3-61 0,-7-8-78 16,0 0-93-16,0-6-93 0,0-5-83 0,13 0-58 16,-7-7-26-16,0-7 5 0,8 4 23 15,-2-9 12-15,-4 6-3 0,-2-6-37 0,0 1 5 16,-6 0 31-16,0-4 48 0,0 1 79 0</inkml:trace>
  <inkml:trace contextRef="#ctx0" brushRef="#br0" timeOffset="21041.37">23342 7143 368 0,'0'-7'450'0,"0"-4"53"0,0 0-7 0,-7 0-55 0,7 4-76 0,-7 0-42 0,7-1-18 0,0 1-4 0,7 0-2 0,0-1-11 0,-1 5-25 0,7-5-43 0,6 5-46 0,-5-6-43 16,11 7-36-16,1-2-31 0,-6 0-24 0,13 0-21 16,-7 0-19-16,0 4-30 0,0-3-54 15,0 3-68-15,-7 0-82 0,1 0-85 0,-7 0-83 0,7 0-79 16,-8-4-71-16,2 4-74 0,5 0 7 0,-13-3 47 16,8 3 68-16,5 0 94 0</inkml:trace>
  <inkml:trace contextRef="#ctx0" brushRef="#br0" timeOffset="21272.25">24019 6909 25 0,'-14'-11'392'15,"8"3"70"-15,-7 2 43 0,-7 1-16 0,14-2-73 16,-6 3-83-16,-2 1-53 0,8 3-27 16,-1-4-8-16,1 8-3 0,-1-4-5 0,7 7-12 0,-7 0-18 15,1 4-18-15,6 1-14 0,0 2-20 0,0 5-27 16,0-5-33-16,6 5-31 0,1-1-24 15,-7 0-19-15,7 4-12 0,-1-3-8 0,1-1-17 16,-1-3-34-16,0-1-48 0,2-3-62 0,4 0-61 16,-6-4-61-16,8 1-44 0,-1-4-22 0,-7-4-8 15,14 0-5-15,-8-4-8 0,2-4-17 0,-1-3-22 16,0 4-27-16,0-4 3 0,-1-3 38 16,2 3 58-16</inkml:trace>
  <inkml:trace contextRef="#ctx0" brushRef="#br0" timeOffset="21640.12">24155 6986 73 0,'7'-18'322'0,"0"7"79"16,-7-4 29-16,0 4-8 0,-7-4-36 15,0 5-50-15,1-1-51 0,-7 0-27 0,6 3-6 16,1 4-1-16,-1-3-2 0,1 3-15 0,0 1-30 16,6 3-32-16,-8 0-31 0,2 7-22 0,6-4-23 15,0 8-19-15,6-4-15 0,2 5-13 0,-2 3-13 16,0-1-12-16,1 1-8 0,6 0-3 16,0-1-3-16,-7 1-5 0,8 0-1 0,-8 2 0 15,0-5-2-15,1 3 0 0,0-4-1 16,-1 0 3-16,-6-4 3 0,0-3 14 0,0-1 16 15,0 1-5-15,0-4 21 0,0-4 12 0,-6 1 5 16,6-8-12-16,-7 3-13 0,7-3 8 0,0-1-19 16,0 2-7-16,7-8-5 0,6 3 5 15,-1 1 7-15,2-5 11 0,-2 5 3 0,8-1 7 16,-7 0 9-16,1 5 4 0,-2-1-7 0,2 2-5 16,-2 7 3-16,1-3-2 0,-6 2-1 15,6 3 7-15,0 3 8 0,-6 2 1 0,-1 1-6 16,-6 6-7-16,6 2-13 0,-6-3-14 0,7 4-15 15,0 0-13-15,-7 3-25 0,6-4-49 0,-6 5-83 16,7-5-112-16,-7 0-121 0,6-2-113 16,-6-1-93-16,0 0-79 0,0-3-68 0,0-1-19 0,0 0 56 15,0-3 80-15,6 0 94 0,1-1 115 16</inkml:trace>
  <inkml:trace contextRef="#ctx0" brushRef="#br0" timeOffset="21854.16">24599 7011 127 0,'6'0'415'0,"0"0"62"0,1 0 38 0,0 0-47 0,-1 0-91 0,-6 0-100 0,6 0-75 0,1 0-50 0,-1 0-32 15,8 4-27-15,-2-4-26 0,2 0-34 0,-1 0-7 16,6 0-30-16,-6 0-36 0,7 0-41 15,-7-4-53-15,0 4-46 0,0-3-82 16,-7-1-80-16,0 1-95 0,2-1-36 0,-2 4 9 0,0-4 36 16,1 0 62-16</inkml:trace>
  <inkml:trace contextRef="#ctx0" brushRef="#br0" timeOffset="22436.34">25029 6872 69 0,'0'-4'378'0,"0"1"60"0,0-1 39 0,-8 1-45 0,2 3-79 16,6 0-89-16,-6 0-76 0,-1 3-45 15,-6-3-34-15,0 4-20 0,7-1-21 0,-8 1-21 16,8 0-13-16,-7 4-16 0,7-2-5 0,-1-1-3 16,7 2-5-16,-7 0-1 0,7 0-1 0,0-3 0 15,0-1 1-15,0 1 0 0,0-4 5 16,7 4 5-16,0-4 3 0,-1-4 1 0,1 0 1 15,-1 1 6-15,8-8 0 0,-8 4-4 0,6-5 1 16,2 1 7-16,-8 0 9 0,7 1 7 0,1 3 12 16,-8-1 17-16,0-2 18 0,0 2 13 15,8 0 13-15,-14 1 7 0,6 3 5 0,-6 1-6 16,0-1-11-16,0 4-7 0,0 4-3 0,7-1-2 16,-7 1-4-16,6 7-3 0,1 1-3 15,6-2-6-15,-1 5-16 0,-4 3-19 0,-2 1-16 16,0-1-10-16,1 0-10 0,-1 0-7 0,8 1-10 15,-8-1-4-15,8-3-2 0,-8-1-3 0,0 1-1 16,0-4-9-16,1 0-8 0,0-4-10 16,-7 1-7-16,0-5-8 0,0 5-7 0,0-8 3 15,0 3 4-15,0-3 9 0,-7 0 9 0,0 0 7 16,1 0 8-16,0 0 8 0,-8 4 8 0,8-4 2 16,0 0 4-16,-1 0 5 0,0 0 6 15,1-4 7-15,-1 4 14 0,1 0 12 0,0-3 3 16,6 3 8-16,-8 0 4 0,8-4-2 15,-6 4-10-15,6 0-8 0,0-4-6 0,0 4-9 16,0-3-11-16,6 3-9 0,-6 0-4 0,8 0-3 16,4-4 1-16,1 0-3 0,1 4 1 15,-2-3-3-15,14 3-1 0,1-4-6 0,5 4-20 16,1-4-24-16,-1 4-35 0,1-3-40 0,-7-1-46 16,6 4-45-16,-12-7-41 0,-1 3-34 0,-5 0-27 15,-2-4-50-15,8 5-72 0,-7-4-89 0,-6 0-17 16,-1-1 21-16,1 1 44 0,-1 0 81 0</inkml:trace>
  <inkml:trace contextRef="#ctx0" brushRef="#br0" timeOffset="22744.96">25510 6726 233 0,'0'-4'448'0,"0"0"68"0,-6 4 43 0,6-3-66 0,0 3-113 0,6-4-102 0,1 4-77 0,6 4-49 0,-1-1-36 0,8 1-7 0,-7 7-15 0,13 0-13 0,-6 4-14 0,0-1-14 0,-1 1-16 0,-6 7-17 16,6-4-7-16,-12 5-5 0,0 2-1 15,-7 1-3-15,-7-1-2 0,-6 1-1 16,0 0-3-16,0-1 1 0,0 1-1 0,-7-4-1 15,8 0-3-15,-8-4-10 0,0-3-21 0,14-1-41 16,-1-2-49-16,14-5-54 0,-1-7-71 0,14 0-88 16,0-7-118-16,-1-1-67 0,7-7-6 0,0 1 24 15,13-4 57-15</inkml:trace>
  <inkml:trace contextRef="#ctx0" brushRef="#br0" timeOffset="22980.39">26090 6744 4 0,'0'-11'374'0,"0"4"70"16,6-1 41-16,-6 1-8 0,0 0-73 0,0 3-94 15,7-3-77-15,-7 7-39 0,0 3-14 16,0 1-6-16,0 3-3 0,-7 1-7 0,7 3-2 16,0 1-19-16,0 9-20 0,7 1-25 15,-7 3-19-15,0 2-29 0,7 1-22 0,-7 1-13 0,0 4-8 16,6-3-13-16,-6 0-45 0,6-5-47 15,1 1-60-15,0-4-64 0,-1 0-69 0,0-8-79 16,-6-3-82-16,0-4-89 0,0-3-14 0,0-4 26 16,0 0 50-16,-6-4 75 0</inkml:trace>
  <inkml:trace contextRef="#ctx0" brushRef="#br0" timeOffset="23205.84">25875 6854 272 0,'13'0'436'0,"-6"0"42"15,5 0 21-15,2 0-69 0,-2 0-102 0,8 0-91 16,-1 0-63-16,7-3-35 0,1 3-33 0,5 0-34 16,1-4-37-16,6 0-46 0,7 4-52 0,-14-4-63 15,1 1-89-15,-1 0-126 0,1-2-122 0,-7 2-46 16,0-1 4-16,0-3 35 0,-1 3 77 0</inkml:trace>
  <inkml:trace contextRef="#ctx0" brushRef="#br0" timeOffset="23575.62">26741 6851 45 0,'20'0'396'0,"-8"0"66"15,15 0 37-15,-8-4-28 0,0 0-94 0,8-3-110 16,-1-1-84-16,0 1-53 0,0-4-31 0,0 0-21 16,1-3-19-16,-9-1-19 0,9 1-17 0,-15-2-14 15,8 2-6-15,-6-1-4 0,-2-3-2 16,-5 3 1-16,-14 1-1 0,1-1 4 0,-8 0 6 16,2 1 19-16,-8 6 26 0,7-2 34 15,-7 2 34-15,8 4 11 0,-2 4 22 0,2-4 15 16,-2 8 15-16,1-4 12 0,1 7 19 0,-2 5 35 15,14-1 21-15,0 3 19 0,0 5 8 0,0-1 2 16,0 7-6-16,0 1-11 0,0 4-11 0,0 3-27 16,0 3-28-16,0 4-33 0,0 5-35 0,0-2-32 15,0 1-35-15,0-1-23 0,0 6-20 16,7-9-18-16,-7 0-16 0,7 1-25 16,5-5-41-16,-5-3-67 0,-1-4-100 0,1-3-117 0,0-4-128 15,-1-3-106-15,8-8-71 0,-2-4-31 16,-6-3-11-16,1-4-13 0,0-4-24 0,-1-3 42 15,-6-4 67-15,-6-1 74 0,-1-2 98 0</inkml:trace>
  <inkml:trace contextRef="#ctx0" brushRef="#br0" timeOffset="23767.49">26962 7092 105 0,'0'-11'417'0,"0"-3"84"15,0 3 69-15,0 3-5 0,-6-4-59 0,6 6-63 16,0-2-52-16,6 1-40 0,1-4-42 0,12 4-51 15,1-1-53-15,13 2-58 0,-1 2-49 0,-6-4-44 16,7 5-46-16,-1-5-50 0,1 5-62 0,-1-5-73 16,1 5-81-16,-1-1-78 0,1 0-71 15,-7 4-69-15,0-3-80 0,-6-1-42 0,5 0 18 16,-5 0 46-16,0 1 72 0,6-1 97 0</inkml:trace>
  <inkml:trace contextRef="#ctx0" brushRef="#br0" timeOffset="23984.79">27738 6810 91 0,'0'-4'406'0,"0"-3"78"0,-7 3 60 0,7 0-15 16,-13 1-62-16,13 0-58 0,-13 3-41 0,6 0-18 15,-5 3-3-15,-1 4 8 0,6 4 5 16,0 0-8-16,1 5-15 0,0 2-28 16,6 3-39-16,-8 2-53 0,8 2-50 0,8-3-51 15,-2 4-46-15,0-1-33 0,1 0-27 0,0-2-36 16,6-5-69-16,-7 1-92 0,7-5-108 0,13-3-102 15,-6-4-87-15,-1 1-57 0,0-8-9 0,8 0 16 16,-1-4 27-16,-6-3 9 0,-1 0-13 16,-6-4 0-16,-7-4 27 0,7 0 48 0,-6 1 71 0</inkml:trace>
  <inkml:trace contextRef="#ctx0" brushRef="#br0" timeOffset="24329.7">27939 6927 2 0,'0'-14'343'16,"0"-1"81"-16,-6 3 51 0,-7 5-15 15,6-4-44-15,1 4-56 0,-1 4-57 0,7-4-44 16,0 7-31-16,0-4-26 0,0 4-26 0,0 0-29 15,7 4-30-15,-1-1-21 0,1 4-10 0,0 0-1 16,-1 1 5-16,0 2 0 0,8 2-5 0,-8-1-7 16,0 3-12-16,1-2-8 0,-7-1-7 15,6 0-7-15,-6 0-8 0,7 0-9 0,-7-4-1 16,0 0-5-16,0-3 1 0,-7 0 9 0,7-1 9 16,-6-3 7-16,-1 0 2 0,1-3-2 15,0-5-5-15,-1 1-11 0,0 0-8 0,1-4 0 16,6 0 6-16,6-4 9 0,-6 0 16 0,7 4 15 15,0-3 22-15,-1 2 23 0,7 1 21 16,-7 0 14-16,8 1-2 0,-2-1-8 0,2 3-20 16,5 2-27-16,-6-2-28 0,0 4-23 0,1 4-9 15,-2 0-7-15,8 4 0 0,-1 4 2 0,-5-2 0 16,-2 6 0-16,2 2-6 0,-2 5-4 0,1-1-6 16,-6 3-7-16,-7 2-20 0,0-1-60 0,0 3-95 15,0-3-121-15,0-1-135 0,7-1-115 16,-7-2-106-16,6-7-85 0,0 0-86 0,-6 0 24 15,8-4 84-15,-2-3 90 0,0-1 109 16</inkml:trace>
  <inkml:trace contextRef="#ctx0" brushRef="#br0" timeOffset="24510.7">28454 7011 139 0,'6'-7'457'0,"1"0"86"0,0 3 77 15,-1 0 21-15,1 1-45 0,-7 0-60 0,0-1-48 16,0 0-53-16,6 4-57 0,0-4-75 0,1 4-85 15,12-3-85-15,-5 3-70 0,5 0-62 16,7 0-85-16,-6-4-92 0,-1 4-125 0,7-4-117 16,-12 4-133-16,5 0-134 0,1-3-72 0,-1 3 8 15,-6 0 80-15,0-4 99 0,0 4 124 16</inkml:trace>
  <inkml:trace contextRef="#ctx0" brushRef="#br0" timeOffset="24791.55">28904 6833 174 0,'0'-8'469'0,"0"4"94"0,0-3 63 0,0 3-11 0,0-3-92 15,6 3-111-15,0 0-89 0,1 0-85 16,6 1-57-16,6 0-55 0,7 3-52 0,1 0-33 16,5 0-26-16,-6 3-25 0,1 0-19 0,-2 5-18 15,-5 3-8-15,6 0-3 0,-13 4 3 16,0 0 17-16,-13-1 19 0,0 0 30 0,-13 2 30 15,6 2 38-15,-5 0 41 0,-2 0 48 0,1 1 46 0,7-1 31 16,-7 0 13-16,6 0-7 0,1 1-25 16,0-4-43-16,12 3-47 0,0-7-42 0,7-4-38 15,0 1-31-15,7-1-51 0,-1-7-87 16,14-4-124-16,-1 1-139 0,1-5-134 0,7-6-148 16,-15 3-155-16,8-8-42 0,0 5 54 0,-8-2 104 15,7-5 115-15,-12 7 144 0</inkml:trace>
  <inkml:trace contextRef="#ctx0" brushRef="#br0" timeOffset="25046.84">29411 6653 309 0,'7'-4'491'0,"-7"4"76"0,6 0 78 16,1 0-2-16,0 0-90 0,-1 4-66 0,6 3-42 15,2 4-29-15,6 0-29 0,-1 3-70 0,-5 5-32 16,11-1-40-16,-5 8-44 0,-8 0-42 0,2-1-46 15,-2 8-40-15,-4 0-28 0,-2 4-18 0,-6-4-10 16,-6 4-6-16,-2-5-3 0,-4 1-4 16,-2 0-7-16,2-7-2 0,-8 3-49 0,-5-7-80 15,5 4-113-15,0-8-126 0,1-3-123 0,-1-1-143 16,7-6-135-16,0-5-71 0,0-3 30 16,7 0 85-16,6-3 102 0,0 3 133 0</inkml:trace>
  <inkml:trace contextRef="#ctx0" brushRef="#br0" timeOffset="25342.14">30056 7026 250 0,'13'4'520'0,"-13"-4"110"16,0 0 95-16,0 0-2 0,0 4-80 0,0-4-79 16,-6 2-81-16,-1 3-80 0,1-1-77 0,0 3-76 15,-2 0-75-15,8 4-65 0,-6 0-58 0,0 4-51 16,-1-4-95-16,0 0-132 0,1 4-149 15,6-5-162-15,-13-2-201 0,0-1-130 0,6 0 1 0,-5 2 83 16,-2-6 123-16,8 8 148 0</inkml:trace>
  <inkml:trace contextRef="#ctx0" brushRef="#br0" timeOffset="27190.44">30571 6825 21 0,'6'0'364'0,"1"3"59"0,-1 2 40 0,0-2-21 0,-6 0-67 0,14-3-78 0,-8 4-49 0,0 0-23 0,2 3-9 0,-2-3-5 0,0 3-4 0,7 0-19 0,-6-3-14 0,6 4-20 15,7-2-15-15,-8 2-19 0,8-4-23 16,-1 3-15-16,7 0-18 0,1 0-14 0,-1-3-12 16,-6 0-10-16,-8 0-6 0,8-4-9 0,-7 3-3 15,-7 1-1-15,14-4-4 0,-7 0 1 16,-7 4 0-16,1-4 8 0,-1 0 8 0,-6 3 7 0,-6 1 16 15,-1 0 22-15,-6-1 31 0,-7 5 39 16,1 3 44-16,-7-1 39 0,0 5 22 0,-6 3 10 16,-1 1-9-16,1-1-34 0,-1 4-46 15,7-3-47-15,0-1-36 0,-1 4-32 0,9-8-31 16,-2 6-36-16,7-6-71 0,-1-3-116 0,2-1-150 16,6-2-153-16,6-1-150 0,6-7-155 0,-6 0-117 15,6 0 19-15,0 0 98 0,14-4 125 16,7-3 142-16</inkml:trace>
  <inkml:trace contextRef="#ctx0" brushRef="#br0" timeOffset="27692.93">31235 6785 167 0,'0'-4'420'0,"0"4"64"0,0-4 43 0,0 0-44 0,6 4-80 0,1-3-74 0,0-1-60 0,5 4-28 0,2-3-23 0,5-1-23 0,1 4-31 15,6 0-34-15,0 0-25 0,-1 0-30 16,9 7-14-16,-2-3 3 0,-13 7 11 0,7-1 12 16,-19 2 10-16,0 2 12 0,-7 5 4 0,-7-1 7 15,-6 0 8-15,-7 5 14 0,1-2 15 16,-7 1 20-16,-6-3 23 0,5 3 15 0,-5 0 12 15,-1-1 1-15,1-2 3 0,6-1-10 0,-1 1-14 16,8-5-25-16,0 1-31 0,5-4-27 0,14 4-26 16,0-8-21-16,14 4-20 0,5-4-14 0,7-3-9 15,0-1-8-15,6 0-6 0,7 3-9 0,7-6-9 16,-1 0-16-16,2 0-34 16,-2 0-60-16,-5-6-94 0,-2 3-123 0,-5 0-149 0,-1-1-152 15,-5-3-123-15,-1 3-128 0,-14 0-99 0,-5 1 22 16,-7-1 98-16,-7 4 137 0,1 0 140 15</inkml:trace>
  <inkml:trace contextRef="#ctx0" brushRef="#br0" timeOffset="-180352.77">15676 11133 142 0,'0'-4'379'0,"-6"4"54"0,6-3 18 0,0-1-39 0,0 4-56 0,0-4-50 0,-7 4-1 0,0-3 4 16,1 3 15-16,-1 0 13 0,1-4 0 16,6 4-16-16,0 0-39 0,6-4-33 0,-6 4-30 0,7 0-21 15,-1 0-4-15,1 4 2 0,0 0 14 16,-1 3 9-16,0 4 7 0,8 3-3 0,-2 1-19 16,-5 3-28-16,6 5-33 0,0 2-21 15,0 5-19-15,-6 3-16 0,5 7-17 0,-5 0-13 16,0 0-14-16,-1 4-16 0,1-3-12 0,-1 3-8 15,7-4-4-15,0 0-8 0,-7-3-21 0,14-4-27 16,-7-4-68-16,0-4-92 0,0-2-112 16,7-5-113-16,-1-7-94 0,-6 0-86 0,7-11-43 15,-1 0-39-15,-5-4-38 0,-1-6-20 0,-7-5 40 16,-6-3 74-16,6-5 91 0,-6-2 119 16</inkml:trace>
  <inkml:trace contextRef="#ctx0" brushRef="#br0" timeOffset="-180075.4">15780 11272 139 0,'0'-22'401'0,"0"3"59"0,0 2 29 16,0-1-52-16,0-2-78 0,7 2-81 15,-1 4-46-15,7-1-19 0,0 1-5 16,0-1-5-16,7 4-12 0,-1 3-20 0,1-2-28 0,6 3-26 16,0 3-19-16,0 0-3 0,-7 8 3 15,8 0 5-15,-1 3 9 0,-7 3 8 0,1 2 10 16,-7 6-1-16,-7 4-1 0,1-4-5 0,-7 4-9 15,-7 4-13-15,1-4-13 0,-7 4-18 16,0-1-19-16,-1 1-17 0,-5-4-9 0,6 0-7 16,0 0-11-16,7-4-6 0,-8 0-5 0,-5-3-25 15,6-4-45-15,0 0-67 0,6-4-86 0,1-3-97 16,6 0-99-16,-7-8-94 0,1 4-96 0,6-4-95 16,-6 1 5-16,6-5 55 0,0 5 78 15,0-5 105-15</inkml:trace>
  <inkml:trace contextRef="#ctx0" brushRef="#br0" timeOffset="-179728.43">16294 11521 139 0,'27'-7'422'0,"-1"-4"62"0,-7 4 38 0,1 0-48 0,0-1-89 0,-8 0-91 0,2 2-63 0,-8-2-40 16,7 1-24-16,-7-4-24 0,8 3-26 16,-2 1-32-16,-5 3-28 0,6-3-19 0,0 0-15 15,-7 3 9-15,-6 0 13 0,7 1 19 0,-7-5 22 16,-7 8 26-16,1 0 21 0,-1-3 0 0,-12 3-5 16,6 3-6-16,-13 1-2 0,7 0 4 15,-1 3 13-15,0 0 17 0,1 4 20 0,-1 0 7 16,8 8-6-16,-2-4-17 0,8-1-23 0,6 4-29 15,0 1-30-15,0-1-24 0,12 4-19 0,2-4-18 16,5 0-36-16,-6 2-59 0,14-6-76 16,-1-3-100-16,-1-4-100 0,8-4-99 0,-7 1-72 15,6-8-53-15,-12 1-46 0,6-4-43 0,-7 0 6 16,1-5 53-16,-6-3 71 0,-2 1 93 16</inkml:trace>
  <inkml:trace contextRef="#ctx0" brushRef="#br0" timeOffset="-179425.93">16627 11430 35 0,'0'-8'342'0,"-6"1"61"0,-2 0 28 16,8 3-43-16,0 0-71 0,14 4-78 0,-14 0-69 16,6 4-48-16,0 3-25 0,8 1-17 0,-1 3-14 15,0 0-13-15,0 3-16 0,7 1-12 0,-8 4-11 16,8-1-8-16,-7 0-2 0,0-3-3 0,0 3-2 16,-7-4-1-16,8 1 1 0,-8-4 0 15,1 5 3-15,-1-10 11 0,0 2 17 0,-6-4 21 16,0-4 19-16,-6 0 26 0,6-4 23 0,-13-4 20 15,7 2 17-15,-8-3 12 0,8-5 10 16,-7 3 9-16,0-4 9 0,7 1-1 0,-1-5-13 16,7 5-12-16,0-5-19 0,0 5-28 0,7-1-36 15,-1 0-27-15,7 4-22 0,0 0-10 0,0 0-17 16,0 4-13-16,0 0-27 0,0 3-51 16,6 0-72-16,-5 4-90 0,-1 0-76 15,0 0-71-15,0 0-74 0,-1 4-71 0,2-4-88 0,-8 4-2 16,1-1 33-16,-1-3 56 0,1 4 85 15</inkml:trace>
  <inkml:trace contextRef="#ctx0" brushRef="#br0" timeOffset="-178948.69">17076 11360 84 0,'0'-3'405'0,"0"-1"70"0,0 0 42 16,0 4-48-16,0 0-86 0,0 0-108 15,0 4-82-15,0 3-57 0,0 1-36 0,13 2-18 0,-6 5-20 16,-1 0-17-16,1-1-18 0,6 5-16 15,-1-1-5-15,-4 1-6 0,4-1-2 0,1 0 4 16,-6-3-2-16,6-1 1 0,-7 1-2 0,0-4 1 16,2-4 4-16,-8 0-1 0,0-3 6 0,0 0 7 15,0-4 13-15,-8-4 11 0,8-3 5 16,-6-1 2-16,0-2 2 0,6-1 0 0,0-4-3 16,0 0-1-16,-7 1 4 0,7-4 4 0,0 2 2 15,7 2 5-15,-7-4-1 0,6 7-1 16,0 0-6-16,-6 0-8 0,8 3-6 0,-2 5-9 15,0-5-5-15,8 8-3 0,-2 0-3 0,1 8 0 16,1-5 0-16,-2 8 0 0,2-3-4 0,-2 3-4 16,8 3-1-16,-13 1-3 0,5-4-3 15,2 4-2-15,-8-1-1 0,0-3-1 0,8 0-2 16,-8-3-2-16,1-1 2 0,-1 0 1 0,0-3 2 16,2-8 2-16,4 1 1 0,-5-5 2 15,0-3-1-15,-1 0 2 0,0-3 3 0,1-1 4 16,-1 1 7-16,1-5 10 0,0 4 5 0,-1 1 15 15,7-1 18-15,-13 0 10 0,7 4 1 0,-7 4-4 16,6 0-16-16,0 7 0 0,1 0-7 16,-1 4-5-16,8-1-4 0,-8 8 0 0,8 0 8 0,-8 4-18 15,6-1-18-15,-5 5-30 0,0-1-50 16,-1 1-70-16,-6-1-78 0,0-4-83 0,0 1-80 16,0 0-82-16,0-4-84 0,0 0-91 0,0-8-5 15,0 1 41-15,0-4 60 0,0 0 91 16</inkml:trace>
  <inkml:trace contextRef="#ctx0" brushRef="#br0" timeOffset="-178618.22">17740 11371 372 0,'13'-18'493'0,"1"7"67"15,-2-5 22-15,-5 6-56 0,-7 6-96 0,0-3-78 0,0 3-61 0,0 4-38 0,7 4-22 0,-7 0-43 0,6 3-42 0,7 3-36 0,-6 6-32 0,-1 2-27 0,1 0-25 0,-1 4-12 0,0 0-10 16,8 0-5-16,-2 1-9 0,2-1-12 15,5-4-15-15,1-4-18 0,-8 1-11 0,8 0-7 16,0-8 2-16,-7-3 11 0,7-4 16 16,-8-4 17-16,2-7 16 0,5-4 11 0,-6 1 17 15,-6-5 17-15,5 1 20 0,-12-4 26 0,7 4 27 16,-7-4 26-16,0 0 23 0,-7 0 13 16,7 4 9-16,0 3 4 0,-6-1-7 0,0 6-18 15,6 3-26-15,0 3-30 0,6 0-25 0,0 8-30 16,-6 3-24-16,7 1-10 0,0 7-9 0,-1 3-7 15,1 0-27-15,-1 0-48 0,1 4-71 16,6 0-92-16,-7 0-95 0,0-4-90 0,2 5-76 16,-2-5-67-16,0-3-67 0,1-1-52 0,-7-3 22 15,6-7 58-15,-6 0 76 0,7-4 106 0</inkml:trace>
  <inkml:trace contextRef="#ctx0" brushRef="#br0" timeOffset="-178422.75">18385 11312 385 0,'13'-21'509'0,"-6"-2"70"15,-7 2 48-15,0 5-42 0,-7 2-75 0,-6 3-66 16,7 4-55-16,6 0-42 0,-6 7-44 16,6 4-63-16,0 3-68 0,6 4-54 0,-6 3-40 15,6 5-30-15,7-1-22 0,0 8-29 16,6-1-46-16,1 5-61 0,-6-1-67 0,-2 0-73 16,-5 0-70-16,-1 0-51 0,1-2-26 0,0-2-17 15,-1-3-13-15,0-4-10 0,-6-3-17 0,-6-1-12 16,6-6 9-16,-6-1 41 0,-1-7 68 15,0 0 96-15</inkml:trace>
  <inkml:trace contextRef="#ctx0" brushRef="#br0" timeOffset="-178088.25">18470 11580 66 0,'-6'-15'287'0,"6"4"102"0,0-7 40 0,0 0 1 16,6-1-33-16,0-2-49 0,-6 2-58 15,7 1-56-15,6-4-37 0,0 3-16 0,0-3-21 0,0 4-28 16,13 0-34-16,7 2-37 0,-7 2-16 16,7 3-24-16,-1 1-14 0,-6-2-14 0,7 5-22 15,-8 0-20-15,1 3-22 0,-6 4-13 0,-7 0-7 16,0 4 4-16,0 3 14 0,-13 0 19 0,0 5 22 15,-6 2 20-15,-7 1 16 0,-1 3 14 16,-6 1 13-16,8 2 11 0,6 1 9 0,-8-3 3 16,8 3 1-16,6-1-3 0,0-2-6 15,0-1-9-15,6-3-7 0,8-4-6 0,-2-4-6 16,8 1-3-16,0-8-2 0,-1 0-2 0,1-4 0 16,6-3-1-16,-7-4-1 0,7-4-1 0,-6 1 2 15,-1-5 5-15,-5 1-19 0,4-4 23 16,-10 3 16-16,-2 1 18 0,0 0 15 0,-6 3 13 15,-6 1 34-15,6 3-9 0,-6-1-10 0,6 5-14 16,0 3-18-16,0 4-17 0,0 4-17 0,6 0-15 16,0 7-10-16,1 0-20 0,0 7-32 15,-7-3-50-15,0 7-71 0,0-4-74 0,6 0-96 16,-6 4-108-16,7-4-135 0,-1-2-49 0,0 2 17 16,8-7 49-16,-2 0 83 0</inkml:trace>
  <inkml:trace contextRef="#ctx0" brushRef="#br0" timeOffset="-177652.06">19408 11301 186 0,'0'-22'421'0,"0"4"70"15,-7 4 46-15,7-2-45 0,-6 6-95 0,-8 3-90 0,8-4-57 0,6 7-60 0,-6 1-40 0,-1 3-39 0,0 0-39 0,1 7-32 0,-1 0-21 0,7 4-12 0,-6-1-11 0,6 9-7 16,-6-1-11-16,6-3-9 0,-7 7-11 0,7-4-16 15,7 5-16-15,-7-1-13 0,6-1-6 0,0-2-1 16,7 3 0-16,1-4 4 0,6 1 5 16,5-1 4-16,7-4 7 0,2 1 5 0,-9-4 7 15,8 0 13-15,-14 0 13 0,1-4 22 0,-1-3 22 16,-11 0 31-16,-2-1 32 0,0-3 31 16,-6-3 31-16,-6-1 29 0,0-3 18 0,-2-4 15 15,-4 0 11-15,-2 0 7 0,1-4 5 0,-6 1-9 0,6-2-24 16,7 2-26-16,-8-4-35 0,14-1-33 15,-6 5-35-15,12-5-24 0,1 8-15 0,6 1-11 16,0-1-6-16,6 3-3 0,1 1-5 0,-1 3-2 16,7 4-2-16,1 4-5 0,-1 0 1 15,-7 3 2-15,1 4 3 0,0 0 1 0,-2 3 6 16,-4 5 5-16,-8-1 5 0,7 4-2 0,-13-3 0 16,0 3 2-16,0-1-4 0,0 1-4 15,-13-3-13-15,7-1-28 0,0 0-56 0,-2-3-77 16,2 0-85-16,-6-8-97 0,5-3-120 0,-6-8-124 15,13 0-57-15,-7-7 18 0,7-4 56 16,7-3 83-16,-1 0 121 0</inkml:trace>
  <inkml:trace contextRef="#ctx0" brushRef="#br0" timeOffset="-177537.22">19864 11199 297 0,'0'-19'476'0,"0"5"62"0,0 3 32 0,-7 3-76 15,7 2-133-15,-6 2-119 0,-1 0-91 16,7 8-85-16,-7 0-88 0,7-1-121 15,0 4-174-15,0-3-150 0,0 3-75 0,7 0-18 0,6 0 27 16,0 5 84-16</inkml:trace>
  <inkml:trace contextRef="#ctx0" brushRef="#br0" timeOffset="-176823.17">20932 11265 190 0,'-7'-11'464'0,"7"0"73"0,-7-1 60 0,7 2-15 0,-6 3-82 0,6-1-82 0,0 5-74 0,0-1-50 0,0 1-43 0,6 6-44 0,1 1-50 16,6 7-44-16,-6 0-33 0,-1 3-19 0,8 5-13 15,-8-1-17-15,14 4-13 0,-1 0-7 0,-6 0 3 16,0 4-5-16,-1-5-6 0,2 1-2 16,-8 0-1-16,1-3-1 0,-7-4 7 0,0-4 4 15,0 0 15-15,0-4 19 0,-7-4 15 0,1-3 13 16,0 0 9-16,-8-3 16 0,2-4 1 0,5-1-4 16,-6-3-2-16,6-4 1 0,1-3-6 0,6 0-6 15,0-1-3-15,0-3 1 0,6 4 10 16,14 0-6-16,-7 2-3 0,-7 2-3 0,8 3-5 15,-8 1-3-15,7 2-9 0,-6 4 14 0,12 1 11 16,-6 3 11-16,0 3 2 0,0 5-2 16,0 3-12-16,6 0-16 0,-5 6-21 0,-8-1-20 15,8 6-36-15,-2 0-31 0,-5 0-67 0,-1-4-112 16,1 4-148-16,-1-3-161 0,1-1-146 0,-1-4-187 16,-6-3-114-16,0 0 14 0,6-3 96 15,2-1 137-15,11-3 155 0</inkml:trace>
  <inkml:trace contextRef="#ctx0" brushRef="#br0" timeOffset="-176486.68">22013 11250 228 0,'6'-11'522'15,"-6"-3"108"-15,-6 3 95 0,6 3 15 0,-14 1-79 16,2 4-83-16,-2-1-76 0,2 8-64 0,-8-1-57 15,-5 4-60-15,5 8-63 0,0 0-54 0,7 3-55 16,0 4-43-16,6 3-39 0,1-3-26 16,12 8-21-16,1-5-14 0,12 1-6 0,-5 0-7 15,11-4-12-15,-5-1-23 0,6-2-17 0,1-4-17 16,5-4-15-16,-6-8-7 0,7-3 5 0,-1-3 18 16,1-5 15-16,-7-3 19 0,-1-7 14 15,1-1 15-15,-12 1-15 0,-8-4 12 0,-6 0 9 0,0-3 6 16,-6-1 4-16,0 3-5 0,-8 2 23 15,1-1-18-15,-6 4-36 0,6 0-54 16,-1 7-73-16,2 0-82 0,-2 7-101 0,8 4-84 16,6 0-85-16,-6 4-98 0,6 2-99 0,6 2-7 15,-6 3 52-15,13 0 71 0,6 0 100 0</inkml:trace>
  <inkml:trace contextRef="#ctx0" brushRef="#br0" timeOffset="-176095.61">22488 11158 32 0,'-6'-21'426'16,"-7"2"84"-16,6 1 56 0,1-1 19 0,-7 5-77 16,7 3-113-16,-2 3-81 0,2 6-60 0,6-2-40 15,0 8-39-15,0-2-45 0,6 10-28 0,8 2-37 16,-1 5-22-16,-7-1-16 0,14 8-11 0,-8-1-11 16,-4 1-3-16,4 3 0 0,1 1-2 15,-6-5-5-15,6 4 2 0,-7 1 2 0,1-4 0 16,0-5-2-16,-1-2 1 0,0-5 7 0,-6-3 6 15,0 0 13-15,0-3 19 0,0-8 20 0,0 0 22 16,0-4 14-16,-6-3 18 0,6-1 14 16,0-3 9-16,0-3 8 0,6-5 8 0,-6 1 4 15,7 0-5-15,-7 2-15 0,7-1-21 0,-1 2-26 16,0 0-26-16,7 4-23 0,-6 1-20 16,12 2-13-16,-5 1-4 0,5 7-24 0,-6 0-4 15,6 0-7-15,1 7-14 0,-7 1 9 0,0 2-38 16,0 1-5-16,-13 4-27 0,0 3-18 15,-6-4-8-15,-7 6-29 0,-1-2 10 0,-4 0 1 16,-2 0-7-16,0-3-16 0,-5 0-29 0,-2-1-38 16,14-6-42-16,0-1-49 0,0-4-58 0,6 2-70 15,7-5-97-15,0-5-28 0,0 2 18 0,14-4 50 16,5-4 82-16</inkml:trace>
  <inkml:trace contextRef="#ctx0" brushRef="#br0" timeOffset="-175843.8">23035 11203 285 0,'0'-15'527'0,"-6"0"99"16,-8 4 85-16,-4 0-4 0,4 1-64 0,-5 2-63 16,5 4-62-16,-4-3-49 0,10 7-52 15,-4 7-58-15,5-3-78 0,7 10-74 0,7 1-55 16,-1 8-41-16,8-2-38 0,4 4-30 0,2 5-19 16,7 3-10-16,-1 4-10 0,6 0-5 0,1-1 0 15,-7 4 0-15,6 1 0 0,-13-1 1 16,8 0 1-16,-8 0 1 0,-6-3 5 0,-7-4 7 0,-6 1 9 15,0-6 11-15,-12 2 13 0,-8-8 8 16,1 0 2-16,-7-4-3 0,-7-3-8 0,1-4-19 16,-1-7-45-16,-7 3-74 0,8-7-125 0,-1-7-157 15,1-5-160-15,6-2-149 0,7-5-150 0,-1-6-121 16,7 0 18-16,6-13 100 0,7 2 131 16,14-8 140-16</inkml:trace>
  <inkml:trace contextRef="#ctx0" brushRef="#br0" timeOffset="-175715.17">23055 11111 60 0,'0'-18'484'16,"7"-1"110"-16,-7 9 72 0,0-1 21 0,0 4-113 16,0-2-157-16,0 6-140 0,6 3-111 0,-6 0-108 15,6 0-116-15,-6 3-136 0,6 2-183 16,-6-5-184-16,0 4-92 0,0-2-16 0,0 6 47 16,0 0 92-16</inkml:trace>
  <inkml:trace contextRef="#ctx0" brushRef="#br0" timeOffset="-175372.75">23465 11312 216 0,'7'-7'479'0,"-1"-4"76"15,1 0 57-15,-7 0-22 0,6 0-101 16,-6 0-89-16,7-3-81 0,-7-1-57 0,0 4-49 16,0 0-51-16,0 0-47 0,-7-4-40 0,7 4-18 0,-6 4-14 0,-1-1-4 15,1 5-4-15,-7 0-7 0,7 6-7 0,-14 0-11 16,6 5-3-16,2-1-1 0,-8 7 2 0,7 2 12 16,0-2 13-16,6 5 14 0,1 3 13 0,6-4 32 15,6 4 3-15,-6 0 4 0,7-5-3 16,6 6-5-16,-13-1-6 0,6-4-36 0,8 1-11 15,-1-8-30-15,-1 0-48 0,14 0-75 0,-6-8-104 16,6 1-102-16,1-4-116 0,-2-4-133 0,1-3-147 16,0-4-44-16,0-4 34 0,1-3 72 0,5 0 103 15,-12 0 140-15</inkml:trace>
  <inkml:trace contextRef="#ctx0" brushRef="#br0" timeOffset="-175184.65">23836 11129 284 0,'-6'-18'527'0,"0"3"104"0,-1 0 92 16,-6 5-3-16,-1-1-65 0,2 4-68 0,-1 2-63 15,13 3-46-15,-7 4-49 0,1 3-59 16,6 2-72-16,-7 4-64 0,7 3-57 0,7 5-50 16,-1-1-43-16,1 4-34 0,-1 0-29 0,7 4-30 15,1-4-49-15,-2 3-67 0,2-3-85 16,5 0-98-16,-6 0-97 0,0-4-81 0,0-3-49 16,-6-4-18-16,-7 0 6 0,6-3 12 0,-6-5 11 15,0-3 6-15,0 0 6 0,0-3 20 0,-6-5 49 16,-1-3 69-16</inkml:trace>
  <inkml:trace contextRef="#ctx0" brushRef="#br0" timeOffset="-174936.22">23889 11243 48 0,'6'-15'294'0,"14"1"70"0,-7-1 22 16,7 1-25-16,-2-2-50 0,2 5-56 15,-7 0-57-15,1 1-58 0,-2 2-40 0,2 5-20 16,5-1-4-16,-6 4 2 0,-6 0 6 0,-1 4 11 16,0 3 18-16,-6 1 15 0,-6 2 21 0,-7 1 21 15,0 3 26-15,-14 2 24 0,9-2 21 16,-9 5 25-16,7-5 20 0,2 1 27 0,-9-1 13 15,14-3 1-15,-6 4-6 0,5-4-18 0,2 4-23 16,5-4-40-16,0 0-30 0,1 0-28 0,6-7-20 16,6-1-21-16,-6-3-15 0,7 4-17 15,6 0-22-15,0-4-23 0,6 3-17 0,1-3-19 16,13 4-27-16,-7-4-44 0,-1 0-71 0,-5 0-119 16,0-4-154-16,-1 4-175 0,1-3-155 15,6-1-146-15,-7 0-147 0,1 1-11 0,0-1 86 16,-1 0 139-16,1-3 146 0,6 3 175 0</inkml:trace>
  <inkml:trace contextRef="#ctx0" brushRef="#br0" timeOffset="-174732.51">24644 11180 198 0,'13'0'450'0,"-6"0"61"0,5 0 44 15,2 0-41-15,-8 5-96 0,14-2-94 0,-7-3-78 16,-1 4-51-16,8 0-40 0,-7-4-49 0,7 3-62 16,-8-3-78-16,2 4-81 0,6-4-92 0,-8-4-117 15,1 4-157-15,-6-3-86 0,0 3-13 16,-1-4 33-16,0 0 67 0,-6 4 103 0</inkml:trace>
  <inkml:trace contextRef="#ctx0" brushRef="#br0" timeOffset="-174539.64">24631 11360 121 0,'6'0'486'16,"1"0"105"-16,-7 0 83 0,6 0 21 16,1 0-80-16,6 0-115 0,0-3-110 0,0 3-95 15,13 0-80-15,-7-4-95 0,14 0-122 0,-1 1-138 16,2-1-130-16,-9 0-136 0,8-3-162 0,-7 2-124 15,6-1-22-15,1-2 52 0,-1-3 82 16,8 4 113-16</inkml:trace>
  <inkml:trace contextRef="#ctx0" brushRef="#br0" timeOffset="-174108">25504 11081 100 0,'6'-3'440'0,"1"3"77"0,-1-4 61 16,1 8 14-16,-7-1-71 0,6 1-88 0,-6 0-72 16,6 3-54-16,2 4-54 0,4 4-55 15,-5-4-59-15,6 3-53 0,-7 5-36 0,7-5-25 16,1 5-8-16,-8-1-9 0,14 1-6 0,-14-5-2 16,7 1-2-16,-7-1 1 0,1-2 0 15,6-5 1-15,0 0 1 0,-6 0-2 0,-7-3 3 0,-7-4 6 16,0 0 10-16,-5-4 18 0,-2 1 21 15,2-5 28-15,-1 1 19 0,-1-4 22 0,2 0 17 16,4 0 8-16,2-3-2 0,-7-2-8 16,13 2-4-16,0 0-3 0,0-1-3 0,13-4-5 0,-7 5-3 15,8 3-7-15,6-4-10 0,-1 4-17 16,1 4-15-16,-1 0-11 0,1-1 13 0,-1 8 10 16,0 0 20-16,1 0 24 0,0 8 24 0,-7-1 22 15,-1 4-7-15,8 4-2 0,-13-1-13 16,6 4-24-16,0 1-29 0,-13 3-101 0,6-1 0 15,-6 2 0-15,7-5 0 0,-7 4 0 0,7-4 0 16,-7-4-201-16,6 2-185 0,0-5-198 0,-6-4-186 16,14-3-200-16,-8-4-150 0,0-4-4 15,14-3 105-15,-7-4 166 0,13 4 181 0,-6-5 222 16</inkml:trace>
  <inkml:trace contextRef="#ctx0" brushRef="#br0" timeOffset="-173823.75">26318 10726 387 0,'-7'-18'643'0,"1"0"133"0,-1-1 128 0,7 1 34 0,-6 0-66 15,6 3-85-15,-6 3-96 0,6 2-88 0,0 3-94 0,0 3-93 0,12 0-92 0,-5 8-76 0,6 3-155 0,6 7-93 0,-5 9 0 0,-8 3 0 16,7 3 0-16,-7 4 0 0,1 3 0 0,-7 5 0 16,-7 3 0-16,7 0 0 0,-6-4 0 15,6 4 0-15,0-4 0 0,0-2 0 0,-7-3 0 16,1-5 0-16,6 0-498 0,-6-5-365 0,6-6-226 16,0-5-150-16,0-7-6 0,6 1 115 15,0-1 197-15,7-3 226 0,-6-4 259 0</inkml:trace>
  <inkml:trace contextRef="#ctx0" brushRef="#br0" timeOffset="-173277.76">26461 11473 356 0,'6'-3'445'0,"-6"0"66"0,7-2 7 0,-7 2-45 0,0 3-61 0,-7 0-50 0,7 0-30 0,-6 3-18 0,0 2-11 0,-1 1-9 0,1 2-20 15,6 0-22-15,0-1-27 0,-7 4-31 16,7 3-39-16,0-3-38 0,0 4-30 0,0 0-30 15,0-5-22-15,7 5-13 0,-7-4-9 0,13 5-5 16,-7-6-5-16,0-2 1 0,1-1-4 0,0-7 0 16,5 0 0-16,-5-7 4 0,6-1 10 15,-6 1 18-15,6-5 27 0,-13 1 32 0,0 0 26 16,0-3 26-16,0 3 23 0,-13 0 8 0,6-4-11 16,1 8-21-16,-1-4-22 0,0 4-30 0,7-1-46 15,-6 5-88-15,0-1-92 0,6 1-139 0,0 3-168 16,0 0-180-16,0 3-210 0,0-3-138 15,6 0-34-15,0 4 74 0,8-4 131 0,5 3 164 16,1 1 216-16</inkml:trace>
  <inkml:trace contextRef="#ctx0" brushRef="#br0" timeOffset="-169891.38">25393 11866 174 0,'-13'0'246'0,"0"0"21"0,0 0 8 0,0 0-9 0,7 0-23 0,-8 0-35 0,8 0-43 0,-7-4-42 0,6 4-38 0,-6 0-26 0,1 0-14 16,4 0-7-16,-4 0-3 0,-2 0-4 0,2 4-1 15,-1-1-1-15,-1-3 1 0,2 4 2 16,-8-1 4-16,7 1 3 0,-7 0 2 0,8-1 2 16,-2 1 4-16,2-1 3 0,-2 1-2 0,8 1-1 15,-1-2-1-15,1-3 2 0,-8 4 0 16,14-4 3-16,-6 0 8 0,6 0 8 0,-6 4 14 15,6-4 14-15,-6 0 23 0,6 3 26 0,-8-3 28 16,2 0 37-16,0 4 35 0,-1-4 34 16,7 0 25-16,0 0 21 0,0 0 16 0,0 0 5 0,0 0-5 15,0 0-19-15,0 0-25 0,0 0-34 0,0 0-42 16,7 0-43-16,-7 0-44 0,6 0-35 16,8-4-28-16,-8 4-20 0,14 0-17 15,-1 0-17-15,13-3-16 0,1 3-29 0,-1-4-45 16,8 0-77-16,5 4-112 0,-6-3-127 0,-7-2-131 15,1-2-108-15,-7 3-80 0,-12 4-53 0,-2 0-47 16,-12 0-9-16,0 0 68 0,0 0 91 0,-6 0 100 16,-7 0 115-16</inkml:trace>
  <inkml:trace contextRef="#ctx0" brushRef="#br0" timeOffset="-169468.44">25185 12173 51 0,'6'0'380'0,"0"0"74"0,1 4 45 0,0-4-26 0,6 3-61 0,-7-3-67 0,0 0-41 0,2 5-28 0,-2-5-14 15,0 0-20-15,8 0-29 0,-8 0-44 0,7 0-49 16,0-5-47-16,0 5-32 0,7 0-19 0,-8 0-14 16,15-3-17-16,-8 3-33 0,7-4-51 15,0 4-69-15,0-3-74 0,0-1-85 0,-6 0-103 16,5 1-141-16,-5-5-39 0,0 5 18 0,-7-1 49 16,-1-3 72-16</inkml:trace>
  <inkml:trace contextRef="#ctx0" brushRef="#br0" timeOffset="-168956.03">26233 12122 405 0,'13'-4'504'0,"7"-3"67"15,-8 3 24-15,15-3-50 0,-7 0-71 0,-2 0-57 16,2-1-38-16,0-3-28 0,5 0-29 0,-5-4-37 15,0 0-43-15,-1 5-40 0,-5-9-41 0,-8 5-27 16,0-4-7-16,-6-1-1 0,0 5 6 16,-12-4 11-16,5 2 20 0,-12-2 20 0,-1 4 12 15,-7-1 14-15,9 4 5 0,-9 0-4 0,7 4-6 16,-5-1-12-16,12 1-20 0,-6 7-31 16,5 0-22-16,2 4-45 0,-8 3-74 0,7 4 0 15,-1 0 0-15,8 4 0 0,0 6 0 0,6 1 0 16,0 4 0-16,6 4 0 0,0 3 0 0,8 3 0 15,-1 5 0-15,-7-1 0 0,8 7 0 16,-8-2 0-16,0 2 0 0,8 1 0 0,-2-1 0 16,-5 1 0-16,6-4 0 0,-6 4 0 0,11-9 0 15,-4 3 0-15,-1-10 0 0,-7 1-26 16,1-11-534-16,-7-4-147 0,7-3-119 0,-7-8-95 16,-7-3-90-16,7-4-14 0,0-7 84 0,-7-4 132 15,1 0 142-15,-7-4 164 0</inkml:trace>
  <inkml:trace contextRef="#ctx0" brushRef="#br0" timeOffset="-168728.07">26252 12258 280 0,'8'-8'453'0,"-2"1"73"0,0 0 27 0,8-1-41 15,-2 1-67-15,-5 3-65 0,6 1-49 0,0-1-32 16,-1 1-26-16,15 3-30 0,-7-4-40 0,6 4-48 15,0 0-44-15,-1 0-41 0,1 0-30 16,-6 0-22-16,13 0-25 0,-7 0-52 0,0 0-82 16,-1 0-97-16,2 0-102 0,-7 0-119 0,-1 0-124 15,0 0-93-15,-5 0 6 0,5 0 57 16,1 0 80-16,0 0 109 0</inkml:trace>
  <inkml:trace contextRef="#ctx0" brushRef="#br0" timeOffset="-168369.45">27067 12133 315 0,'-6'-4'445'0,"-2"1"59"0,-4 3 2 0,5-4-56 16,-13 8-76-16,8-4-73 0,-2 3-55 0,-5 5-34 16,6-1-18-16,-6 4-21 0,5 0-8 15,2 3-38-15,-8 2-29 0,13 2-23 0,1-4-23 16,0 5-16-16,6-5-33 0,6 1 2 0,0 0-3 15,1-1 2-15,13-3-2 0,-8-4-1 16,2 2 0-16,5-6 3 0,1-3 0 0,6-3 0 16,0-1 1-16,-1-8 1 0,-5 1 2 0,0 0 0 15,-1-3 1-15,-5-5 4 0,-8 1 6 16,7 0 9-16,-13 3 16 0,7-4 47 0,-7 5 13 16,0-1 18-16,0 4 15 0,0 4-2 0,0 0-14 15,0 3-44-15,0 4-14 0,0 0-24 16,0 4-21-16,0 3-9 0,6 0-2 0,-6 4-3 15,13 0 2-15,0 7-2 0,-6 1 0 0,5 3-9 16,-4-4-37-16,-2-3-75 0,0 3-96 0,0-7-95 16,1 0-89-16,0 0-94 0,-1-4-79 15,7 2-76-15,-13-3-5 0,6-6 42 0,8-3 61 0,-8 0 86 16</inkml:trace>
  <inkml:trace contextRef="#ctx0" brushRef="#br0" timeOffset="-168181.31">27359 12129 341 0,'0'-18'489'0,"0"0"73"15,-6 7 41-15,0 0-34 0,0 0-80 0,6 4-77 16,0 3-73-16,0 4-57 0,0 0-40 0,6 7-46 16,0 1-37-16,0 3-40 0,8 3-24 0,-1 1-17 15,-7 3-24-15,8 4-23 0,-2-4-30 16,-6 5 29-16,8-1-40 0,-1-4-59 0,-6 4-73 16,-1-8-84-16,1 1-83 0,-7-4-117 0,6-4-63 15,-6-3-66-15,0-4-65 0,6 0 9 16,-6-4 44-16,14-3 66 0,-8-4 90 0</inkml:trace>
  <inkml:trace contextRef="#ctx0" brushRef="#br0" timeOffset="-167955.67">27692 12044 249 0,'0'0'340'0,"-6"0"31"0,6 5-11 16,-13 2-29-16,-1 1-39 0,2-1-40 0,-8 4-39 15,7 4-19-15,-7-5 0 0,8 5 17 16,-8 0 19-16,7-1 11 0,6 1 3 0,1-4-6 15,-1 0-12-15,7 0-18 0,0 0-24 0,7-4-22 16,-1 1-33-16,1-5-31 0,6 1-17 16,-1 0-29-16,2-4-20 0,5 3-15 0,1-3-12 0,6-3-30 15,0 3-66-15,0-4-86 0,-7-3-100 16,1 7-112-16,-1-4-127 0,1-3-152 0,0 3-57 16,-7 1 28-16,6-1 71 0,0 0 98 0,8 1 122 15</inkml:trace>
  <inkml:trace contextRef="#ctx0" brushRef="#br0" timeOffset="-167461.95">27959 12026 310 0,'-6'-10'509'0,"-1"-5"86"0,0 8 70 16,7 0-42-16,-6 3-103 0,6 4-101 16,0 0-88-16,0 4-68 0,0-1-60 0,6 4-49 0,8 5-45 15,-8 2-34-15,7 1-21 0,-7 0-18 16,14 7-14-16,0-4-15 0,-1 4-1 0,1 3-2 15,0-3-1-15,-8-4 0 0,8 1 0 0,-7-1 0 16,-7-3 0-16,8 0-3 0,-2-4 0 16,-5 0 0-16,0-4 0 0,-7 0 2 0,6-3 2 15,-6-4 4-15,0 0 0 0,-6 0 3 0,6-7-2 16,-14-1-2-16,8 1 1 0,-7-4-5 0,6 0 1 16,7 0 0-16,0 0 7 0,7-3 12 15,-7-2 11-15,13 5 11 0,0-3 10 0,-6-1-7 16,5 4-9-16,-5 0-11 0,-1 0-12 0,8 0-8 15,-2 4-10-15,2 4 1 0,-2-1 1 0,2 4 1 16,-1 0 1-16,-1 0-1 0,-4 7 1 16,10 0 2-16,-4 1-2 0,-8 6 4 0,7 1-2 15,-6 0-1-15,0 3 2 0,-1 1 1 0,0-1-6 16,8 0-1-16,-2 0 1 0,-5 1 4 0,6-5-1 16,0-3-1-16,-7 0 9 0,8-4-2 15,-2-3 1-15,2-4-3 0,5-4 1 0,-6-3 1 0,0-4-1 16,0-3-5-16,0-5-1 0,-6 5 2 15,-7-8 0-15,0 4-4 0,-7-4 1 16,1-1 0-16,-8 5-1 0,2 0-4 0,-2-1-2 0,8 9-12 16,-7-1-33-16,7 0-61 0,-1 7-75 15,7 0-88-15,-7 4-92 0,7 4-102 0,7 0-101 16,-7 3-108-16,7 4-11 0,6-4 41 0,-1 4 68 16,2 0 101-16</inkml:trace>
  <inkml:trace contextRef="#ctx0" brushRef="#br0" timeOffset="-167094.39">28779 12078 34 0,'7'-14'416'0,"0"-1"85"0,-7 0 64 0,-7 0 22 0,0 5-41 0,-5-2-75 0,5 5-72 0,7 4-66 0,0-1-49 0,0 4-57 16,0 4-68-16,7 3-61 0,-1 4-37 16,7 3-13-16,-6 1-12 0,13 4-7 0,-8-1-3 15,1 0-6-15,0 4-4 0,6-4-5 0,-5 1-3 16,-1-1-4-16,6 1-2 0,-12-5-1 0,-1-3-1 15,1 0 7-15,0-4 17 0,-7 1 42 0,0-5 32 16,0-3 21-16,-7 0 11 0,0-3 4 16,1-8-7-16,-1 3-31 0,-5-2-28 0,5-1-11 15,0-5-2-15,1 2-3 0,6-4-1 0,-6 3-2 16,6-3 2-16,0 3 1 0,6 4 4 16,0-3-1-16,1 3-3 0,6 0-4 0,0 2-8 15,0 3-8-15,6 2-11 0,-5 0 8 0,11 0 22 16,-5 4 27-16,0 4 27 0,-1 0 21 15,1 3 17-15,0 5-2 0,-1-1-7 0,-6 3-21 0,-7 1-19 16,7-1-20-16,1 5-18 0,-8-1-17 16,0 0-21-16,-6-3-23 0,-6 4-54 15,0-5-95-15,-1-3-136 0,7 0-161 0,-7-4-151 0,7 1-144 16,0-5-131-16,0-3-102 0,0-3 35 16,0-5 106-16,7-3 123 0,0-3 143 0</inkml:trace>
  <inkml:trace contextRef="#ctx0" brushRef="#br0" timeOffset="-166968.33">29229 11844 280 0,'0'-8'362'0,"0"1"22"15,0 3-33-15,0 4-103 0,0 0-136 16,0 4-161-16,0 3-169 0,0 1-91 0,-6-1-48 16,6 1-12-16,6-1 28 0</inkml:trace>
  <inkml:trace contextRef="#ctx0" brushRef="#br0" timeOffset="-166571.42">29685 11935 90 0,'-6'-3'441'0,"-2"-1"96"0,2 4 85 15,-13 4 11-15,-1-1-28 0,-6 5-53 0,6-2-50 16,-5 2-44-16,5 7-52 0,-6 0-49 0,13-1-83 15,0 4-79-15,6 1-66 0,1-1-50 16,6 1-30-16,6-1-20 0,1 0-8 0,6 0-9 16,0-3-4-16,1 0-6 0,4-4 0 0,2-1 4 15,-1-5 1-15,7-2 3 0,1-3 2 0,-7-3 2 16,6-2 0-16,-7-5-5 0,1-1 0 16,-1-4-3-16,-6 0 0 0,0 1 2 0,-6-4 1 15,-1 3-1-15,1-3-3 0,-7-2 2 0,-7 6 0 16,7 0 3-16,-6 3-2 0,6 3 0 0,-7 1 3 15,7 4-3-15,0 3-3 0,0 3 0 16,0 1-1-16,0 3 0 0,7 4 3 0,-1 0 3 16,1 4 2-16,-1 3-3 0,0 1-1 0,1-5-2 15,0 4-5-15,-1 1-17 0,0-5-59 0,-6 1-90 16,8 0-124-16,-8-5-125 0,6-2-113 16,7-5-112-16,-7 2-100 0,-6-5-53 0,13-5 47 15,-6-1 84-15,5-2 95 0,2-3 115 0</inkml:trace>
  <inkml:trace contextRef="#ctx0" brushRef="#br0" timeOffset="-166388.93">29920 11935 210 0,'0'-14'477'0,"-7"-1"88"0,7 3 70 15,0 9-18-15,7-1-75 0,-7 4-59 16,6 0-39-16,7 7-31 0,-7 2-14 0,14 2-17 16,-7-1-28-16,0 9-45 0,0-1-55 0,0 4-49 15,6 0-47-15,-5-1-48 0,5 2-43 0,-12 3-31 16,6-4-23-16,-7 3-33 0,-6-3-72 0,6-4-119 15,2 0-149-15,-2-2-150 0,0-5-161 16,-6-1-193-16,0-6-73 0,7 0 41 0,-1-8 108 16,7 0 129-16,0-3 155 0</inkml:trace>
  <inkml:trace contextRef="#ctx0" brushRef="#br0" timeOffset="-166086.97">30362 11709 77 0,'7'-12'439'0,"-1"-3"96"0,8 5 91 16,-14 2 42-16,6 1-28 0,-6-1-48 0,0 5-57 15,0 3-41-15,0 0-24 0,0 3-27 0,6 5-35 16,0 7-29-16,-6 3-9 0,0 7-3 0,0 1-23 15,0 7-37-15,0 0-44 0,-6 4-47 0,6-1-198 16,-6 5-18-16,6-5 0 0,0 1 0 16,6-1 0-16,0-2 0 0,2-5 0 15,4-4 0-15,1-3 0 0,-6-3-81 0,6-5-366 0,-7-7-197 16,8-2-167-16,12-5-151 0,-7-5-141 16,7-5 5-16,-6-5 99 0,-7 0 162 0,7 1 169 15,-2-5 195-15</inkml:trace>
  <inkml:trace contextRef="#ctx0" brushRef="#br0" timeOffset="-165666.78">30695 11840 180 0,'0'-11'458'0,"0"4"70"0,-8 3 49 15,16-3-31-15,-8 3-96 0,6 4-103 0,-6 0-81 0,6 0-50 0,-6 4-28 16,7 3-25-16,6 0-19 0,0 8-12 0,-7 0-8 15,1 3-12-15,0 3-17 0,-1 2-20 0,0-1-19 16,1 0-20-16,0 0-15 0,-7 0-9 0,6-4-4 16,-6 0-2-16,0 1-2 0,0-4-1 0,-6-4 2 15,12-4 2-15,-6 0 2 0,-6-3-3 0,-1-4 12 16,-6-4-4-16,0-3-4 0,6-4 3 16,1 0 2-16,6-4 10 0,0-3-4 0,0-4 6 15,0 3 10-15,6-2 11 0,1-6 14 0,6 6 15 16,-7-1 12-16,8-4 8 0,-8 5 5 15,7 2-2-15,0 4-4 0,0 4-1 0,7 4 12 16,-7 7 23-16,0 0 18 0,6 7 3 0,-5 1 9 16,-8 3-1-16,7 3-25 0,-7 8-29 15,1-4-27-15,-1 9-17 0,-6-6-25 0,7 5-25 16,-7 0-21-16,-7-1-51 0,7-3-90 0,-6 0-110 0,6-3-127 16,0-5-118-16,0-3-94 0,0-4-63 15,0-3-39-15,0-4-41 0,0-4 16 16,-7-3 58-16,7 0 76 0,0-8 92 0,7 1 118 0</inkml:trace>
  <inkml:trace contextRef="#ctx0" brushRef="#br0" timeOffset="-165459.95">30916 11741 192 0,'0'-11'424'0,"0"0"69"0,0 1 45 16,-6-2-37-16,6 5-78 0,0 3-80 0,0 0-52 15,19 4-32-15,-6 4-13 0,6 3-11 16,-5 4-9-16,5 0-7 0,1 4-24 0,-8 3-28 15,8 1-35-15,-6 3-34 0,5 0-31 0,-6 3-28 16,0 1-11-16,-7-1-8 0,8 5-8 0,-8-4-27 16,0-4-10-16,1 3-38 0,-1-3-69 0,-6-4-95 15,-6 1-107-15,6-4-119 0,-7-1-191 0,1-6-88 16,-8-1 2-16,8-3 59 0,-7-4 87 16,7 0 132-16</inkml:trace>
  <inkml:trace contextRef="#ctx0" brushRef="#br0" timeOffset="-163500.28">16424 12705 105 0,'-6'-8'437'0,"6"1"94"0,-6 0 82 0,-8-1 26 0,8 1-20 0,-7 3-7 0,0-3 2 0,6 3 8 0,1 1-7 0,0 3-45 0,0-4-81 0,-2 4-111 0,8 4-100 0,0-1-86 0,0 8-54 15,0 0-41-15,0 8-24 0,8-1-14 0,-2 7-15 16,6 0-17-16,2 6-27 0,-1-2-1 0,7 4 1 16,-8 3-1-16,8 1-1 0,-1 0 0 0,1-4 9 15,-7 3-5-15,6-2-3 0,-6-5-2 16,-6 0-3-16,12-4 0 0,-11-3 0 0,4-7 2 16,8 0 3-16,-20-8 2 0,0-3 4 15,0-4-4-15,-14-7 4 0,2-4 0 0,6-1-1 0,-14-6 0 16,6-3-1-16,1-5 5 0,1 0-2 15,-2-3-2-15,8-5 0 0,0 2 0 0,-8-1 0 16,8 0 0-16,6-4-1 0,-7 8-1 0,7-4 2 16,-6 4-1-16,6-1 7 0,0 4 6 15,0 8 6-15,0 3 5 0,-6 1 1 0,6 3-2 16,0 4-16-16,6 3-1 0,0 8-2 0,7-1 0 16,1 8-1-16,5 4 1 0,0 3 9 15,-6 0-7-15,7 8-4 0,0 0-5 0,-8 0-5 16,8 3-3-16,-1 0-6 0,1 4-16 0,-6-4-44 15,-2 4-62-15,1-3-78 0,1-5-99 0,-2 1-108 16,-6-4-110-16,8 0-86 0,-8-11-59 0,14 0-56 16,-13-4-74-16,5-7-22 0,8-3 57 15,-7-5 92-15,13-3 102 0,-6 0 129 0</inkml:trace>
  <inkml:trace contextRef="#ctx0" brushRef="#br0" timeOffset="-163091.75">17545 12686 361 0,'13'-3'527'0,"1"-1"101"0,-8 0 71 16,0 4-11-16,0 0-54 0,-6 0-59 0,7 0-63 0,0 0-55 0,-1 0-40 0,1 4-31 0,5 0-37 0,2 3-28 0,-8 4-20 0,8 0-19 15,-8 0-28-15,0 7-33 0,1 0-33 0,-14 5-23 16,1-1-10-16,-14 3-84 0,8 4-71 0,-15-3 0 16,1 4 0-16,0-5 0 0,-7 4 0 0,1-7 0 15,-1 4 0-15,14-8 0 0,-8 1 0 0,8-4 0 16,-1-1 0-16,8-3 0 0,6 0 0 16,-8-7 0-16,8 3 0 0,6-3 0 0,-7-1 0 15,7 1 0-15,0-4 0 0,7 0 0 0,-7 0 0 16,6 0 0-16,14 0 0 0,-8 0 0 15,15-4 0-15,-7 4 0 0,12-3 0 0,7-1 0 16,-7 0 0-16,7 1 0 0,7-1 0 0,-7-3 0 16,7 3 0-16,-7-4 0 0,-6 5 0 0,-1-4 0 15,1 3-399-15,-7 1-692 0,0-5-106 0,0 4-77 16,7-2 63-16,-14-3 162 0,13 6 203 16,1-1 197-16,6 0 206 0</inkml:trace>
  <inkml:trace contextRef="#ctx0" brushRef="#br0" timeOffset="-162730.18">18744 12723 381 0,'6'-11'490'0,"-6"4"81"0,0-4 35 0,-6 3-22 0,-2 1-38 16,-4 3-23-16,6 1-18 0,-8 3-19 0,1 0-24 15,1 3-36-15,-8 5-47 0,0 3-60 0,1 3-45 0,5 1-33 16,2 3-22-16,-2 8-17 0,8-4-21 16,0 7-17-16,12-3-16 0,0 3-19 0,8 1-19 15,5-5-19-15,7 4-19 0,0-7-16 16,7 4-30-16,-1-8-26 0,7-3 0 0,7-3 0 16,-7-6 0-16,7-6 0 0,-1 0 0 0,-6-6 0 15,1-6 0-15,-8-3 0 0,1-3 0 0,-7-4 0 16,-7-4 0-16,-12-3 0 0,-7 1 0 0,0-3 0 15,-13-2 0-15,-7 4 0 0,-6 0 0 16,-6-1 0-16,-2 5-21 0,-4 3-167 0,-1 4-130 16,0 3-169-16,13 4-179 0,6 0-173 0,-6 4-195 15,13 7-67-15,-1 3 50 0,8 8 126 16,6 0 165-16,14 4 190 0</inkml:trace>
  <inkml:trace contextRef="#ctx0" brushRef="#br0" timeOffset="-162233.43">20281 12485 150 0,'-26'11'579'0,"-14"0"166"0,1-1 160 0,-20 5 128 0,8 0-15 0,-21 0-38 0,0 3-58 0,-19 4-56 0,-6 0-66 0,-21 4-607 16,-12 3-193-16,-20 0 0 0,-12 0 0 0,-34 8 0 0,-19 0 0 15,-19-1 0-15,-14 5 0 0,-19-1 0 16,-13 4 0-16,0 0 0 0,-7 0 0 0,7 0 0 15,6 0 0-15,14 0 0 0,6-4 0 0,26 0 0 16,20-3 0-16,12-4 0 0,27-4 0 0,13-3 0 16,25 0 0-16,21-8 0 0,12-4 0 0,33-3-305 15,7-3-1214-15,25-8-27 0,20-3 85 0,19-6 176 16,20-1 270-16,20-5 299 0</inkml:trace>
  <inkml:trace contextRef="#ctx0" brushRef="#br0" timeOffset="-161952.59">15311 12594 330 0,'14'-7'592'16,"-2"4"113"-16,14-1 135 0,7 4 107 0,19 7 16 15,26 4 29-15,13 3 41 0,20 9 50 0,19-1-377 16,14 4-706-16,18 3 0 0,15 0 0 0,18 4 0 15,13 0 0-15,7-4 0 0,19 4 0 16,7 1 0-16,7-2 0 0,5 1 0 0,-5 0 0 0,-7-4 0 16,0 5 0-16,-13-5 0 0,-6-3 0 0,-14 0 0 15,-12-1 0-15,-21-7 0 0,-12 1 0 16,-26-5 0-16,-26 0-377 0,-20-2-1343 0,-6-9 40 16,-27 5 141-16,-6-8 264 15,-19 3 340-15,-33-3 404 0</inkml:trace>
  <inkml:trace contextRef="#ctx0" brushRef="#br0" timeOffset="-160220.1">20066 13730 148 0,'-7'-3'523'0,"0"-5"148"0,1 8 139 0,0 0 79 0,6 0-26 0,-8 0-57 0,8 0-78 0,-6 4-88 0,0 3-97 15,-7 1-106-15,0 6-106 0,6 2-99 0,1 5-77 16,6 1-58-16,-6 0-41 0,12 3-28 15,-6 5-20-15,6 0-29 0,1-1-49 0,-1-4-75 16,1 4-98-16,6 0-108 0,-7-2-122 0,0-9-98 16,2 4-65-16,4-8-28 0,-12-3 1 0,7 0 9 15,0-3 16-15,-7-4 9 0,-7-4 27 0,-6 0 52 16,-1-4 75-16,8-4 88 0</inkml:trace>
  <inkml:trace contextRef="#ctx0" brushRef="#br0" timeOffset="-159425.83">19961 13848 3 0,'-6'-8'394'0,"0"5"95"0,-1-5 79 0,-6 5 24 0,6-1-30 0,1 0-57 0,-1 1-53 0,0 3-53 0,1 0-55 0,-6 0-53 0,4 3-50 0,2 5-50 16,0 3-41-16,6 0-4 0,-7 4-20 15,7 2-15-15,0 1-18 0,7 2-24 0,-1 1-19 16,0-2-36-16,14-1-3 0,-7 4-2 0,0-7-6 15,-6 2 1-15,6-1-4 0,-6-5 0 16,5 0 3-16,2-8-1 0,5 1 0 0,-6-8 2 0,12 1 1 16,-5-8-1-16,0 0 0 0,-1-5 16 15,-5-1-9-15,-2-6-6 0,2 5-2 0,-14-4-4 16,0 0-13-16,-7 4-34 0,0-1-20 0,1 1-42 16,0 0-68-16,-1 3-78 0,7 1-88 15,-7 6-82-15,7 1-102 0,-6 3-116 0,6 4-73 16,-6 4 8-16,6 0 57 0,12 3 81 0,2 4 119 15</inkml:trace>
  <inkml:trace contextRef="#ctx0" brushRef="#br0" timeOffset="-159025.68">21010 13785 71 0,'-7'4'436'0,"1"-4"113"0,6 0 107 0,0 0 56 0,0 4 4 0,0-4-17 0,0 0-12 0,6-4-18 0,7 4-24 0,1-4-43 0,12 1-69 0,-7-1-86 0,13 1-91 0,1-1-86 0,-1 1-127 0,2 3-143 15,11-4 0-15,-6-1 0 0,0 2 0 0,7-1 0 16,-8 0 0-16,2 4-119 0,-7 0-311 0,-14 0-209 15,7 0-188-15,0-3-175 0,-20 3-133 0,1-4 17 16,-7 4 116-16,0 0 177 0,0 0 184 16,0 0 209-16</inkml:trace>
  <inkml:trace contextRef="#ctx0" brushRef="#br0" timeOffset="-158702.45">21648 13584 135 0,'0'-11'485'0,"0"3"108"0,0-3 78 0,6 4 10 0,8-4-91 16,5 0-106-16,1 4-103 0,6 0-92 16,7-1-68-16,-1 5-58 0,1-1-56 0,5 4-46 15,-5 0-29-15,-7 4-15 0,7 3-5 16,-7 0-6-16,-6 4 1 0,-8 0 1 0,-5 0 14 0,-7 4 23 16,0 3 31-16,-13-3 45 0,7 3 41 0,-14 1 42 15,0-1 24-15,1-3 16 0,-1 3 6 16,0 0-4-16,1-3-7 0,6 3-17 0,-6-4-9 15,5 2-9-15,2-5-18 0,12-1-21 0,0-2-19 16,0-1-20-16,6 0-22 0,7-3-59 16,0 3-45-16,7-3 0 0,-1-4 0 0,7 0 0 0,0 0 0 15,7 0 0-15,-7-4-223 16,-7 4-218-16,7-3-227 0,0-1-226 0,1-4-236 0,-1 1-71 16,-7 0 57-16,7 0 159 0,6 0 205 15,1 3 220-15</inkml:trace>
  <inkml:trace contextRef="#ctx0" brushRef="#br0" timeOffset="-158409.36">22885 13544 213 0,'0'-11'488'0,"0"0"101"16,-6 7 88-16,-7 0-3 0,0 4-46 0,-7 4-38 16,1 0-20-16,-1 7-16 0,0 3-19 0,1 1-36 15,-1 7-51-15,2-4-68 0,4 8-74 16,8-4-70-16,-1 3-54 0,7 1-45 15,0 0-37-15,0-5-31 0,13 2-24 0,7-5-16 0,-1 0-13 16,7-3-5-16,0 0-5 0,0-12-3 16,7-3-3-16,-1 0 0 0,1-11-1 0,-1 4-2 15,1-8-4-15,-13-3-9 0,0 0-9 0,-14-1-12 16,0-3-14-16,-6 0-20 0,0 0-8 0,-6 1-37 16,-8-1-44-16,2 3-53 0,-2 4-64 15,2 4-84-15,-1 0-115 0,6 4-86 0,7 0-78 16,-7 3-80-16,7 4-88 0,0 0-23 0,0 4 60 15,7 3 96-15,0-3 114 0,-1-1 132 16</inkml:trace>
  <inkml:trace contextRef="#ctx0" brushRef="#br0" timeOffset="-158019.12">23159 13346 129 0,'-13'-18'463'0,"0"2"100"0,0 6 92 16,0 3 7-16,6-1-66 0,-5 4-74 0,12 4-59 15,0 4-52-15,0 7-52 0,12 0-45 0,2 3-49 16,5 5-57-16,1 3-54 0,-1 0-33 0,1 4-38 16,6 3-25-16,-6 1-17 0,-1-1-11 15,1 0-10-15,-2-4-17 0,-4 5-3 0,-1-5 2 16,-7 5 2-16,1-8-1 0,0-4 3 0,-7 0-1 16,0-7 14-16,0 0 25 0,0 0 25 15,0-7 23-15,-7-4 18 0,0-4 17 0,1-3 15 16,-1-4-1-16,1-4 2 0,0 1 12 0,6-4 20 15,0-4 18-15,0 0 9 0,6-1 0 16,7 1-5-16,-7 0-157 0,8 1-40 0,5 2 0 16,0 1 0-16,-5 2 0 0,11 2 0 0,-5 3 0 15,6 4 0-15,0 4 0 0,1 3 0 0,-8 0 0 16,7 3 0-16,-6 4 0 0,-1 4 0 0,-6 3 0 16,-7 2 0-16,-6 2 0 0,0 1 0 15,-6-1-32-15,-7 4-146 0,0 0-12 0,-7-4-20 16,1 1-35-16,-1-1-54 0,0-3-65 0,1-1-83 15,6-7-86-15,0 1-80 0,7-5-77 0,6-3-90 16,-6 0-51-16,6-3 34 0,6-1 85 0,0-3 106 16,14-1 132-16</inkml:trace>
  <inkml:trace contextRef="#ctx0" brushRef="#br0" timeOffset="-157734.95">23810 13489 225 0,'0'-15'488'0,"0"3"90"0,-6 2 94 15,6-1-3-15,-6 7-53 0,6-3-62 0,-8 7-66 16,8-3-52-16,0 6-50 0,0 1-51 16,0 3-48-16,8 4-47 0,-2 3-25 0,7 5-18 15,-6-1-17-15,5 8-20 0,1-1-16 0,-6 8-11 16,0 1-7-16,5 2 5 0,-5 1 10 0,-7-1 6 16,0 5 2-16,0-1-2 0,0 0-13 15,-7-3-19-15,1 0-25 16,-7-1-82-16,0-7-8 0,0 1 0 0,0-8 0 0,-6 0 0 0,-1-7 0 15,7-5 0-15,-13-2 0 0,6-5 0 0,1-3 0 16,-7-3 0-16,0-5-9 0,-1 1-308 0,-5-4-170 16,-1-3-190-16,7-9-179 0,0 2-192 15,-6-9-75-15,13-3 46 0,-8 1 126 0,14-9 171 16,0 4 191-16</inkml:trace>
  <inkml:trace contextRef="#ctx0" brushRef="#br0" timeOffset="-157617.6">23602 13272 172 0,'7'-14'463'0,"-7"3"65"16,6 4 45-16,-6-1-59 0,6 5-138 16,-6-1-140-16,7 0-135 0,6 4-128 0,-6 4-177 15,-1 0-184-15,0-1-98 0,1 5-50 16,6-1 2-16,0 0 48 0</inkml:trace>
  <inkml:trace contextRef="#ctx0" brushRef="#br0" timeOffset="-157154.52">24162 13635 52 0,'13'-7'324'0,"7"-3"68"0,-7-2 24 0,-1 1-20 16,-4 3-35-16,-8-6-37 0,0 3-37 15,-8 0-17-15,-4-4-3 0,-1 1 2 0,-1-1 10 0,-5 0-12 16,12 3-7-16,1 6-16 0,0-2-20 15,-1 1-24-15,-6 3-30 0,0 4-14 0,7 4-17 16,-8-1-6-16,2 9-5 0,5 3-3 0,0 3-3 16,1-3-3-16,6 3-14 0,6 0-25 15,-6 4-18-15,7-4-18 0,6 5-15 16,-1-5-12-16,8 4-12 0,7-4-9 0,-1-3-24 0,0-1-39 16,-1-6-57-16,9-5-70 0,-9 1-75 0,7-4-79 15,-5-4-65-15,-1-3-43 0,0-4-22 16,0 0-15-16,-13-7-10 0,0-1-8 0,-6-2-9 15,-1-2 4-15,-6 1 40 0,0 0 63 0,-6 1 80 16</inkml:trace>
  <inkml:trace contextRef="#ctx0" brushRef="#br0" timeOffset="-156745.1">24423 13375 330 0,'0'-11'437'0,"0"4"69"16,0 3-3-16,0 1-48 0,6 3-70 0,-6 0-64 16,6 0-48-16,-6 3-40 0,14 1-39 0,-8 3-32 15,8 4-32-15,-8 0-40 0,7 4-38 16,0 3-28-16,0 0-11 0,-1 4-7 15,-4-4-2-15,4 5-3 0,-5-5-4 0,-1 0-1 0,1 0-4 16,-1-3-5-16,-6 0-1 0,7-8-1 0,-7 0-1 16,6 1 1-16,-6-8 0 0,0-4-2 15,0 0-3-15,0-7-2 0,0 0-3 0,0-3 1 16,7-1 1-16,0-3 2 0,-1 0 6 0,0-1 6 16,1 1 10-16,6-1 6 0,6 1 13 15,-5 4 10-15,5 3 9 0,-6-4 5 0,0 4-4 16,0 4-1-16,6-1-11 0,-5 5-9 0,-1-1-11 15,0 4-5-15,0 4 0 0,-7 3-3 0,0-3 1 16,-6 7-1-16,-6-4-1 0,0 8 2 16,-7-4 2-16,0 3 13 0,0 1 20 0,-13-1 36 15,0 5 57-15,6-4 68 0,-6-1 78 0,0 5 71 16,6-5 55-16,1 1 32 0,-1-4 2 16,7 3-20-16,0-3-44 0,7-3-47 0,6-1-42 15,6 1-40-15,7-1-150 0,0-3-92 0,7-1 0 16,6 1 0-16,6-4 0 0,1 0 0 0,13 0 0 15,-7 0 0-15,-1 0 0 0,2-4 0 0,-7 4 0 16,-14 0 0-16,7-3-463 0,0 3-204 16,-12 0-157-16,-2-4-145 0,1 0-142 0,-6 1 4 15,-7 3 109-15,0 0 161 0,-14 3 173 16,2 1 187-16</inkml:trace>
  <inkml:trace contextRef="#ctx0" brushRef="#br0" timeOffset="-155854.48">24526 13489 235 0,'0'-9'424'0,"0"0"76"0,0-3 39 0,0 5-2 0,-12-4-11 0,5 0 0 15,1 4 23-15,6-4 25 0,-7 3 26 0,7 1-4 0,-6 0-42 0,6 3-78 16,-7 0-93-16,7 8-82 0,7 0-64 16,-7 3-41-16,6 4-28 0,7 4-16 0,-6-1-34 15,13 8-118-15,-8 4 0 0,8 3 0 0,-7 4 0 16,7 0 0-16,-1-4 0 0,-6 8 0 0,6-4 0 15,1 0 0-15,-7 0 0 0,0-3-212 16,-6-5-278-16,6 1-192 0,-7-4-175 0,-6-4-185 16,-6-4-90-16,-1-3 47 0,-6 0 127 0,7-3 169 15,-8-4 181-15</inkml:trace>
  <inkml:trace contextRef="#ctx0" brushRef="#br0" timeOffset="-145438.8">21759 14221 15 0,'19'4'211'0,"-5"0"5"0,-2-1-28 0,1-3-42 0,1 4-47 0,-8 0-51 0,0-1-24 0,1-3-11 0,6 4-11 15,0 3-10-15,-6-7-16 0,6 8-6 0,-1-5-27 16,2 1-24-16,-2 3-20 0,2-3-10 0,-1 3-5 16,-7-3-4-16,8 3-3 0,-2 0-5 15</inkml:trace>
  <inkml:trace contextRef="#ctx0" brushRef="#br0" timeOffset="-144886.39">21831 14339 156 0,'0'-3'380'0,"-7"-2"58"0,0 1-1 16,1-3-32-16,-1 3-60 0,1-7-68 0,0 4-33 16,6 0-1-16,-7-1 19 0,0-2 24 15,7 2 28-15,-6-3 31 0,6 4 24 0,-6 0 18 16,6-1 14-16,-7 1 12 0,7 3-3 0,-7 1-32 16,7-1-55-16,-6 4-56 0,6 0-54 15,0 7-42-15,0 4-35 0,6 0-24 0,-6 8-10 16,7 2-13-16,0 1-16 0,-1 9-18 15,0 1-16-15,8 4-12 0,-8 1-9 0,0-1-5 0,7 5-8 16,1-1-1-16,-8 0-1 0,7 1-1 16,0-4-1-16,-7-5-1 0,8 1 2 0,-8-3-1 0,7-1 0 15,1-7 5-15,-2-4 1 0,1 1-3 0,-6-8 0 16,6 0 1-16,-7-4 1 0,0-4-2 16,8-3 0-16,-8 0 0 0,8-3-4 0,-8-4 0 15,7-1 0-15,0 1 0 0,0-4 0 16,-1 0 0-16,2 0 0 0,-8-4 0 0,1 5-100 15,0-5-121-15,-7 4-152 0,6-5-174 0,1 2-153 16,5 0-118-16,8-1-99 0,-7 5-84 0,7-5 44 16,-8 4 114-16,8-5 134 0,0 10 136 15,-1-2 156-15</inkml:trace>
  <inkml:trace contextRef="#ctx0" brushRef="#br0" timeOffset="-144625.72">22117 14562 37 0,'-6'-4'375'15,"-1"-3"72"-15,1 0 48 0,-1 3-34 0,7 0-76 16,0 1-90-16,0-1-70 0,7 4-31 0,-7 0 1 16,6 4 11-16,7 3 14 0,-7 0 9 0,14 8 2 15,-7-4-9-15,7 7-16 0,-8-3-16 16,8 7-1-16,0-4-26 0,-1 1-25 0,-5 3-19 16,-2-1-13-16,-6 2-6 0,8-6-23 0,-14 6 6 15,6-1-3-15,-12-4 13 0,6 0-20 0,-14 1-23 16,8-4-13-16,-6-1-9 0,-2-3-6 15,1-1-43-15,1-1-45 0,-2-3-87 0,1-1-135 16,0-5-155-16,13 0-190 0,0 0-188 0,6 0-63 16,1-5 31-16,6 2 104 0,7-5 137 15,19 4 182-15</inkml:trace>
  <inkml:trace contextRef="#ctx0" brushRef="#br0" timeOffset="-143721.15">23537 14573 165 0,'6'-4'344'0,"7"1"49"0,-13-1-1 0,13 4-35 0,-6-4-52 0,0 4-58 0,-1-3-57 0,0 3-37 0,1-4-23 15,-7 4-6-15,7-4 1 0,-1 4 10 0,0 4 8 16,1-4 11-16,-7 4 14 0,6 3 14 16,-6 0 16-16,0-3 10 0,-6 7 12 0,6 0 10 15,-7 3 13-15,1-3 11 0,-7 5 9 0,0-2 6 16,0 1-3-16,-7-1-6 0,1 5-14 0,0-4-13 15,-8 3-21-15,8-4-24 0,0 1-19 0,-8 3-27 16,14-7-11-16,-6 4-13 0,5-4-9 16,2 0-3-16,-2 0-14 0,8-4-8 0,0 4-14 15,-1-3-7-15,0-1-7 0,1-4-8 16,6 5-42-16,0-8-6 0,0 7 0 0,0-7 0 0,6 3 0 16,1 1 0-16,0-4 0 0,5 3 0 15,2-3 0-15,5 4 0 0,7-4 0 16,6 5 0-16,-5-5 0 0,19 0 0 0,-8 3 0 0,-5-3 0 15,6-3 0-15,0 3 0 0,7 0 0 0,-14-5 0 16,1 5 0-16,-1 0 0 0,1 0 0 16,-13-4 0-16,-1 4-121 0,-6 0-329 0,0 0-145 15,-6-3-126-15,6 3-100 0,-1-4-95 0,-4 1-90 16,-2 3 36-16,0-7 108 0,7 7 135 16,0-4 143-16,6 0 168 0</inkml:trace>
  <inkml:trace contextRef="#ctx0" brushRef="#br0" timeOffset="-143211.18">24514 14668 41 0,'12'-7'343'0,"-4"0"65"0,-8-1 30 0,6 1-31 0,-6 0-50 0,-6-5-58 0,6 6-50 0,-8-6-16 0,-4 5 3 0,-1-1 11 0,-7 2 5 0,0-2 30 0,8 4-9 0,-8 1-10 0,7-1 4 15,-7 0-13-15,8 4-1 0,-8 4-30 0,0-4 2 16,1 7 0-16,-1 5-8 0,-6 2 14 16,7 0 13-16,-1 9 9 0,8-1 0 0,-8 3-9 15,0 4-17-15,1 1-26 0,5-2-29 0,8 6-27 16,0-5-29-16,-1 1-25 0,7-1-69 0,13-4-22 16,0 1 0-16,6-7 0 0,1 3 0 15,7-11 0-15,5 0 0 0,1-8 0 0,5 1 0 16,8-11 0-16,-7-1 0 0,0-6 0 0,7-5 0 15,-7-3 0-15,0-4 0 0,-7 1 0 0,-6-4 0 16,-6-1 0-16,-7-2 0 0,0 1 0 0,-6-1 0 16,-14-1 0-16,-6 0 0 0,0 4-127 0,-7 4-102 15,-6 6-124-15,0 1-148 0,0 3-161 16,-7 4-167-16,1 4-206 0,7 3-49 0,-9 4 54 16,15 4 126-16,-1-1 165 0,14 5 192 0</inkml:trace>
  <inkml:trace contextRef="#ctx0" brushRef="#br0" timeOffset="-142492.09">25621 14690 190 0,'-6'-19'467'0,"-8"5"86"0,1-4 75 0,0 3-5 0,0 0-51 0,1 1-23 0,4 0-10 0,2 2-4 16,0 5-19-16,6 0-44 0,0 3-64 0,0 4-80 16,0 4-74-16,0 3-57 0,6 4-36 0,0 7-20 15,2 0-20-15,4 9-25 0,-5-6-29 0,6 5-24 16,-7-1-18-16,7 5-14 0,-7-4-6 0,2 3-2 15,-2-4-2-15,0-3-2 16,8 1-1-16,-8-5 1 0,1-4 0 0,-1 1-3 0,0-7 0 16,1-1 0-16,0-4 1 0,-1-6 1 0,0-4 0 15,1-4 2-15,0-1 0 0,-7-6 0 16,-7-4 0-16,7 0 5 0,-7 0-3 0,-5-3 0 16,-2-5-2-16,8 1 0 0,-7 0-1 0,7 2-5 15,-8 2 3-15,8 3 1 0,0 0 1 16,6 4 0-16,0 3-2 0,0 1-2 0,6 3-14 15,14 3-31-15,-1 5-52 0,1-1-74 0,6 4-99 16,0 0-106-16,-1 0-101 0,2 4-92 16,-1-1-70-16,0 1-68 0,6 3-71 0,-5-3-15 15,-1 7 49-15,-7-4 88 0,1 1 105 0,-8-1 132 16</inkml:trace>
  <inkml:trace contextRef="#ctx0" brushRef="#br0" timeOffset="-142169.16">26051 14766 228 0,'0'5'469'0,"0"-1"76"0,0-1 57 15,0 1-46-15,0-4-82 0,6 4-68 0,0-4-56 16,8 3-48-16,5-3-39 0,1-3-41 0,6 3-55 16,-7-4-38-16,7-3-53 0,-6-2-35 15,6 3-19-15,1-2-13 0,-15-3-4 0,2 1-22 16,-8-2 6-16,0 1 6 0,-6-3 3 0,0 3 3 15,-6-1 2-15,-8-2 7 0,-4 3 18 0,-2 1 22 16,-7 2 32-16,9 4 35 0,-16 0 44 16,9 8 41-16,-1 0 28 0,-7 4 13 0,7-1-1 15,12 4-5-15,-5 3-29 0,6 1-39 0,6 3-40 16,7 0-36-16,14-3-27 0,-1 3-32 0,7 1-16 16,6-1-12-16,6 1-27 0,-6-5-58 0,6 1-94 15,2-4-122-15,4-4-143 0,-5 1-135 16,6-8-102-16,-7 0-78 0,1-4-55 15,-7-4-15-15,0 1 71 0,-6-8 99 0,5 1 105 0,-11-1 121 16</inkml:trace>
  <inkml:trace contextRef="#ctx0" brushRef="#br0" timeOffset="-141376.65">26513 14595 38 0,'0'-22'401'16,"0"0"91"-16,0 7 73 0,0 0 11 0,0 1-43 16,-6 3-69-16,6 8-44 0,0-1-22 15,6 4-10-15,1 7-15 0,-1 0-21 0,1 4-28 16,-1 8-44-16,7-1-56 0,1 4-26 0,-8 0-59 15,7 3-49-15,-7-2-38 0,7 5-24 0,-6-1-14 16,5-2-35-16,-4-3 7 0,4-1 4 0,2 2 4 16,-1-8 0-16,-7 3 0 0,0-7 0 15,1 0-3-15,-7-4 0 0,0-3 0 0,-7-4-2 16,1-4 1-16,-7-3 3 0,7 0 3 0,-8-4 1 16,-6-4 1-16,14 1 1 0,-7-1 2 15,0-3-1-15,7-1 1 0,6-3 0 0,0 4 2 16,0 3 0-16,6-4-3 0,1 5 0 0,6 0 0 15,-1 3 0-15,8-1-2 0,0 6 2 0,-1 1 1 16,1 2 1-16,6 3-2 0,-6 3 0 0,5 4 2 16,-11 5-3-16,5-1 2 0,-12 4 2 15,-1 2 1-15,1-1 3 0,5 2 3 0,-12 0-1 16,8 4-1-16,-2-7-3 0,0 3-1 0,1-3-2 16,0-4 1-16,5-4-3 0,-5 0 2 15,13-3-1-15,-8-4 2 0,2-4-6 0,5 1-3 16,1-8 6-16,0-4-1 0,-2-3 1 0,2-5 1 15,-7-2 5-15,1 3 1 0,-2 0-5 0,-6-3 0 16,2 3-2-16,-2-4 0 0,-6 4 1 0,6 0-1 16,1 4 2-16,-7 3 0 0,6 0 2 15,-6 8 0-15,7 0-2 0,-7 7 1 16,7 7 0-16,-7 0 3 0,6 8-2 0,-6 3-1 16,13 1 2-16,-6 2-4 0,-1 6-5 0,7-2-23 15,0 1-47-15,0-1-78 0,1-2-98 0,-2-2-104 16,1-3-92-16,0 1-62 0,6-4-28 0,-5-8 1 15,-2 0 17-15,2-3 32 0,-1-4 38 16,0-7 37-16,0-1 50 0,-7-6 72 0,0-5 98 0,-6 1 103 16,8-4 105-16,-8-4 103 0,0 1 96 15,0-1 63-15,-8 1 35 0,8-2 3 0,-6 6-9 16,6-1-19-16,-6 3-27 0,6 5-19 0,-6 3-21 16,6 4-5-16,6 3-3 0,0 8-7 15,0-1-19-15,2 8-16 0,11 7-14 0,-6 1-19 16,6-1-28-16,-5 7-28 0,5 2-25 0,1-2-19 15,-8 1-13-15,2 3-13 0,-2-4-5 16,2-3-2-16,-1 1-2 0,-7-5 0 0,1-3 11 16,-7-1 28-16,0-7 28 0,0-3 35 0,0-4 29 15,-7-4 26-15,1-3 20 0,-7-4 10 16,-1-3 13-16,2-6 7 0,-2 2 14 0,2-7 6 16,5 3-5-16,1-8-14 0,6 5-24 0,-7-1-30 15,7 1-36-15,0 3-30 0,7-4-29 0,-7 8-21 16,6 3-23-16,7 1-16 0,-7 3-32 0,14 4-62 15,-7 2-100-15,13 5-137 0,-6 0-158 0,6 5-150 16,0-1-124-16,-7 3-106 0,7 3-98 16,1-2 33-16,-8 2 103 0,0-2 125 0,1-1 135 15</inkml:trace>
  <inkml:trace contextRef="#ctx0" brushRef="#br0" timeOffset="-141022.9">27783 14507 109 0,'-13'-14'447'0,"6"3"101"0,-5-1 72 0,12-2 7 0,-7 6-56 0,7 1-86 0,0 3-69 0,7 1-63 0,5 3-32 16,2 3-33-16,-2 5-39 0,15 6-33 0,-1 1-31 16,-6 7-28-16,6 0-35 0,-1 0-34 0,-5 7-30 15,0-3-23-15,-1 3-15 0,-6-3-10 16,0 3-5-16,-7-7-1 0,2 0-2 0,-8 0 2 16,0-7-10-16,-8 0 3 0,2-4 3 0,0-4 3 15,-8-7-2-15,1 0 0 0,1-4 9 0,-8-3 1 16,7-9-5-16,-7 2 3 0,8-4 12 0,5-3 7 15,0-5 7-15,7-4 5 0,7 5 7 16,0-9 5-16,-1 9 5 0,13-4 5 0,-5-1 4 16,5 9 1-16,0 2 1 0,8 1 3 0,-7 7 10 15,5 0 21-15,1 11 21 0,0 0 21 0,0 7 4 16,-6 8-9-16,6-1-13 0,-13 9-35 16,6-2-32-16,-5 5-32 0,-2 0-11 0,2-1-18 15,-2 4-48-15,2-3-88 0,-1-1-138 0,-7-2-182 16,0-4-190-16,8-1-200 0,-8-4-190 15,0-7-40-15,1 1 74 0,6-4 149 0,7-4 172 16,5-4 199-16</inkml:trace>
  <inkml:trace contextRef="#ctx0" brushRef="#br0" timeOffset="-140701.83">29040 14364 1 0,'0'-18'423'0,"0"-1"121"15,-6 8 108-15,-8 0 68 0,8 4-7 16,-7 0-37-16,0 7-16 0,0 3-18 0,-7 8-23 16,1 0-31-16,6 9-54 0,6 5-71 15,-5 0-79-15,12 8-77 0,0 0-68 0,12 4-213 16,-5-5-26-16,6 5 0 0,13-4 0 0,-7 0 0 16,14-3 0-16,0-1 0 0,-1-7 0 0,14-4 0 15,-1 0 0-15,1-11 0 0,-1-3 0 0,-6-4 0 16,1-7 0-16,-7-4 0 0,-1-4 0 0,1-3 0 15,-15-4 0-15,2-7 0 0,-13 3 0 16,0-3 0-16,-14-4 0 0,0 0 0 0,-13 0 0 16,2 0 0-16,-15 1 0 0,1-2 0 0,-1 8-126 15,-7 8-226-15,1 1-142 0,1 5-150 16,5 4-129-16,1 8-140 0,5 8-121 0,8-1 14 16,-8 8 92-16,15 7 139 0,-1 0 151 0,6 3 194 15</inkml:trace>
  <inkml:trace contextRef="#ctx0" brushRef="#br0" timeOffset="-139792.6">23218 15332 134 0,'-20'6'197'16,"7"2"57"-16,-7-4 44 0,8 3 21 0,-2-3-5 0,-5-1-25 0,-1 1-39 0,0 0-45 0,-5-4-43 0,5 3-25 0,0 1-11 0,2-4-7 15,4 4-3-15,1-1-6 0,0-3-7 0,0 3-10 16,1-3-8-16,-2 5-5 0,8-5 3 0,-1 3 3 15,7-3 6-15,0 0 14 0,7 4 28 0,-1-8 44 16,20 4 64-16,0-3 66 0,19-2 67 16,2 2 60-16,11 0 43 0,14-5 23 0,13 1 2 15,6 0-3-15,13 0-10 0,13-4-201 0,19 0-289 16,8-1 0-16,18 1 0 0,8 1 0 0,25-2 0 16,14 1 0-16,12 0 0 0,20 0 0 15,1 4 0-15,11-4 0 0,1 0 0 0,7 0 0 16,-1 4 0-16,-12 0 0 0,-1-1 0 0,-6 2 0 15,-13-3 0-15,-20 6 0 0,-5-1 0 16,-21 0 0-16,-13 1 0 0,-5-1 0 0,-22 0 0 16,-12 1 0-16,-12 3 0 0,-7-3 0 0,-20-2 0 0,-6 5 0 15,-14-3 0-15,-12-1 0 0,-8 4 0 16,-18-7 0-16,0 3 0 0,-20 0 0 0,-7 1 0 16,-6 3 0-16,-6-4 0 0,-14 4 0 0,-6 0 0 15,1 4-91-15,-8-1-738 0,1 1-120 0,5 0-108 16,-5 3-104-16,-8 0 36 0,8 1 125 15,-7-1 175-15,6 4 176 0,1 0 192 0</inkml:trace>
  <inkml:trace contextRef="#ctx0" brushRef="#br0" timeOffset="-138239.95">29770 13694 295 0,'-7'7'397'0,"-6"-3"44"0,7 3-26 0,-8 0-62 0,2 1-77 0,-8-5-68 0,1 5-37 0,5-1-14 0,-5 0-3 0,-1 0 3 0,-6 2-1 0,6 1 3 0,1-3 10 0,-7 4 13 0,0 0 27 15,0 0 47-15,-7 4 55 0,-6 0 66 0,-13 3 65 16,-7 4 69-16,-12 8 59 0,-20-1 48 16,-13 3 43-16,-20 9-115 0,-26 3-546 0,-26 3 0 15,-19 8 0-15,-20 4 0 0,-20-1 0 0,-18 9 0 16,-15-2 0-16,-12 2 0 0,-12-2 0 0,-15 2 0 16,1 2 0-16,0-4 0 0,20 2 0 0,5-5 0 15,27 0 0-15,27-3 0 0,31-3 0 16,27-9 0-16,32-4 0 0,14-6 0 0,24-7 0 15,28-5 0-15,18-7 0 0,21-10 0 0,13-5-317 16,19-6-665-16,13-5-39 0,13-7-20 16,0-3 3-16,7 4 50 0,-1-5 123 0,-6-3 139 0,0 5 134 15,0-2 140-15</inkml:trace>
  <inkml:trace contextRef="#ctx0" brushRef="#br0" timeOffset="-137590.43">23426 14437 300 0,'-72'4'499'0,"7"-4"66"16,-13 0 44-16,0 0-66 0,0 0-116 0,12 0-68 0,1 0-21 0,14 0 17 0,-2 0 27 0,15 0 18 0,11 0-13 0,7 0-44 0,14-4-67 15,12 4-57-15,21 0-24 0,19 0 15 0,25 0 52 16,20 4 69-16,19 0 73 0,34 3 53 0,12 0-127 16,33 4-330-16,13 1 0 0,20 2 0 0,13 1 0 15,12 3 0-15,13 4 0 0,7 0 0 0,1 0 0 16,-8-1 0-16,0 2 0 0,-5 3 0 15,-2-4 0-15,-12 4 0 0,1-5 0 0,-15 1 0 16,-6 0 0-16,-18-3 0 0,-8-5 0 16,-19 4 0-16,-14-3 0 0,-12-4 0 0,-13 0 0 0,-20-4 0 15,-6 1 0-15,-13-1 0 0,-21 0 0 16,-11-4 0-16,-20-3 0 0,-8 4 0 0,-11-4 0 16,-1 5 0-16,-14-2 0 0,2-3 0 0,-14 3 0 15,0-6 0-15,0 3 0 0,0 0 0 0,-14 0 0 16,8 3 0-16,0-3 0 0,-7 5 0 15,0-5 0-15,0 3 0 0,7-3 0 0,-8 0 0 0,1 0 0 16,6 0 0-16,-5 0 0 0,5 0 0 0,-6-3 0 16,6 3 0-16,1-5 0 0,-7 5 0 15,0-3-324-15,7 0-417 0,-1 3-65 0,1-9-56 16,6 6-45-16,-7-1-42 0,-6 1 25 0,7-1 97 16,-8 1 116-16,2 3 127 0,12 0 142 15</inkml:trace>
  <inkml:trace contextRef="#ctx0" brushRef="#br0" timeOffset="-136317.97">28721 14133 1 0,'-13'4'325'0,"0"4"69"0,-13-5 31 0,0 4-17 0,-7 1-44 0,-12-1-52 0,-1 3-49 0,-13 2-13 0,-12 3 8 0,-14 3 14 16,-26 0 10-16,-19 8-15 0,-20-1-29 0,-32 12-47 15,-33 3-48-15,-19 1-52 0,-34 10-45 0,-11 0-17 16,-21 4-18-16,-13 4-34 0,7 0-61 0,13 2-76 16,6 2-88-16,27-4-119 0,19-4-141 15,20 0-128-15,38-12-33 0,14 2 36 0,32-9 69 16,27-3 107-16</inkml:trace>
  <inkml:trace contextRef="#ctx0" brushRef="#br0" timeOffset="-135992.81">23556 14489 382 0,'13'-3'498'0,"13"-1"65"0,0 8 49 16,13-1-58-16,14 4-74 0,12 8-8 0,20 3 33 16,18 4 47-16,9 0 35 0,18 3 5 0,13 5-44 15,7-1-87-15,19 1-109 16,13-4-104-16,7 2-90 0,6-3-68 0,1 2-38 0,-1-5-24 15,-6 0-17-15,0 4-41 0,-13-8-73 0,-6 3-125 16,-14-2-168-16,-13-4-197 0,-6-4-207 16,-7-4-232-16,-19 0-72 0,-7-3 45 0,-13-4 129 15,-6 4 174-15,-14-4 202 0</inkml:trace>
  <inkml:trace contextRef="#ctx0" brushRef="#br0" timeOffset="153500.31">27927 5528 80 0,'6'0'366'0,"-6"-4"54"0,0 1 26 0,0 3-45 0,0-4-74 0,0 0-86 0,0 4-47 0,0-3-26 0,6 3-6 0,-6 0 3 0,0 0 9 0,0 0 7 0,0 3 1 0,0-3 1 0,0 0 5 0,0 0-2 16,0 0-5-16,0-3-8 0,0 3-16 0,7 0-19 15,0 0-19-15,-1-5-13 0,0 2-17 16,14 0-16-16,7-5-14 0,-2 1-14 0,7-4-11 16,8 0-11-16,5-1-11 0,1-2-7 0,-1 3-5 15,8-3-3-15,-8-1-7 0,1 0-5 16,-7 4-9-16,-7 0-8 0,-5 4-10 0,-8 0-11 0,0-1-12 15,-5 5-19-15,-8-1-30 0,-6 1-51 16,-6-1-62-16,-8 1-64 0,2-6-69 0,-2 6-88 16,2-1-109-16,-8 4-62 0,-7 0 7 0,15 0 43 15,-1 0 67-15,0-2 99 0</inkml:trace>
  <inkml:trace contextRef="#ctx0" brushRef="#br0" timeOffset="153778.17">28193 5249 306 0,'0'-7'432'0,"-6"7"45"16,6-4-11-16,0 1-86 0,0-1-109 0,6 4-94 15,1-3-61-15,0-1-37 0,13 0-19 16,-8 4-4-16,14-3-14 0,1 3-14 0,5 0-11 16,7 3-7-16,-7-3-3 0,7 4-4 0,1 3 1 15,-1 0 3-15,-7 4 4 0,1-3 10 16,-13 3 12-16,5 3 17 0,-11 1 20 0,-2-1 25 0,2 5 22 15,-14-4 15-15,0 7 4 16,-8-4-4-16,-4-3-15 0,-1 3-24 0,6 0-31 16,-6-4-40-16,1-2-51 0,4-4-63 0,2-1-72 15,0-4-86-15,6 1-124 0,-6-8-164 0,-1 1-61 16,7-4 0-16,7-1 38 0,5-4 68 0</inkml:trace>
  <inkml:trace contextRef="#ctx0" brushRef="#br0" timeOffset="154570.65">28779 4934 110 0,'0'-3'340'0,"-6"-1"53"0,6 1-2 0,-13-5-43 0,13 5-58 0,-6-1-62 0,-1-3-57 0,7 3-30 0,-7 0-13 0,1 4-1 0,0 0-4 0,6 0-6 0,0 0-14 0,0 0-10 0,0 4-10 16,6-4-5-16,-6 7-5 0,6-3-5 0,1 3-2 15,6 4-8-15,0-4-8 0,0 8-9 0,0-4-7 16,1 4-5-16,-2 3-6 0,8-4 0 16,-1 5-4-16,1-1-2 0,-7-3-1 0,0 3-2 15,0-3 2-15,0 0-1 0,-6-5-1 0,5 1-4 16,-5 0-1-16,0-3 5 0,-1-1 10 0,-6-3 15 15,6-1 19-15,-6-3 13 0,-6 0 2 16,0 0-3-16,-1-3-6 0,-6-1-15 0,0-7-14 16,6 4-11-16,-6-4-3 0,1 0-2 0,-2 0-1 15,-6-4-3-15,8 1 0 0,-1-1-2 16,0 0-1-16,0-3-1 0,-1 3-3 0,-5 1 0 16,6-1-2-16,0 0-1 0,13 1 0 0,-6-1-2 15,6 4 2-15,6 0-3 0,-6 0 0 16,0 4 10-16,0 3-7 0,7 1-3 0,-1-2-1 15,7 5 2-15,-6 0 1 0,13 0-7 0,-8 5 7 16,1 2 6-16,0 0-5 0,6 1 1 0,-5 3 0 16,-1-1-3-16,6 5 1 0,-6 0-1 0,1 0-2 15,-2-1-20-15,-5-3-20 0,6 3-32 16,-7-3-52-16,1 1-58 0,-1-5-58 0,-6 0-49 16,0-3-66-16,0 0-80 0,0-4-106 15,0 0-30-15,0 0 18 0,0 0 42 0,0-4 71 16</inkml:trace>
  <inkml:trace contextRef="#ctx0" brushRef="#br0" timeOffset="159832.17">29326 4630 337 0,'0'7'452'0,"-6"-7"56"0,6 4 22 15,-6-4-57-15,6 0-91 0,-6 0-59 0,6 0-44 16,0 0-34-16,6 0-34 0,-6 0-39 16,6-4-39-16,0 4-44 0,8 0-27 0,-1-3-20 0,0 3-14 15,6-4-10-15,1-3-10 0,6 3-4 16,7 1-7-16,-7-1-9 0,7 1-25 0,-1-4-49 16,1-2-64-16,-1 2-68 0,7-4-73 0,-7 4-85 15,-5-4-96-15,-1 4-86 0,-7-1-5 16,-6-3 30-1,0 4 56-15,7 0 81 0</inkml:trace>
  <inkml:trace contextRef="#ctx0" brushRef="#br0" timeOffset="160829.12">30036 4231 22 0,'14'-7'345'0,"-8"3"52"0,-6 0 39 0,7-3-46 0,-7 3-77 0,0 1-88 0,-7 3-70 15,7-4-41-15,-6 1-34 16,6 3-16-16,-6 3-14 0,-8 1-15 0,1 3-12 0,-6 0-9 16,-1 4-7-16,1 4-3 0,-8-4-6 0,8 4 2 15,0-1 0-15,-1-3-2 0,7 4 1 16,6 0 1-16,1-4 1 0,-1-4-2 0,7 0 0 15,0 1 0-15,7-5-1 0,-7 1 0 0,6-4-2 16,1-4 9-16,6 4-5 0,-1-7-1 0,-4-4 0 16,4 4 0-16,2-8 0 0,-2 4-5 0,1-8 4 15,7 5 2-15,-14 0 2 0,8-5 2 16,-8 4 4-16,1 1 2 0,-7 3 5 0,0-4 9 16,0 4 10-16,0-1 10 0,0 6 20 0,0-2 11 15,0 1 3-15,0 3-4 0,0-3-9 16,-13 4-8-16,6-1-23 0,0 4-14 0,1-4-10 15,12 4-4-15,1 0-6 0,0 0-1 0,6 4 1 16,-7-4 1-16,0 4 5 0,-6-4 1 16,0 3 5-16,-6 1 6 0,6 3 8 0,0 0 11 15,0 1 8-15,0-2 9 0,0 3 8 0,0 2 5 16,0-4 4-16,0 4 7 0,0 0 0 0,-6 0 3 16,6-4 2-16,0 4-2 0,-7 0-4 0,1-3-10 15,6 2-5-15,0-2-10 0,0-1-10 16,0 0-5-16,0-4-8 0,0 6-5 15,0-6-3-15,0 0-1 0,0-3 1 0,0 0 2 0,0 0 4 16,0 3 3-16,0-3 6 0,0 5-2 16,0-5 2-16,6-5-1 0,1 5 0 0,-1-3-6 15,0 0-7-15,-6 0-5 0,7-6-6 0,-7 2-5 16,7 0-6-16,-7 0-14 0,0-4 7 16,0 0 4-16,0 4 5 0,6-4 8 0,0 3 9 15,-6-3 20-15,8 4 5 0,-8 0 12 0,6 0 9 16,-6-1 9-16,0 1 7 0,0 3 3 15,0 1 1-15,6-2 1 0,-6 1 5 0,13 4 12 0,-13-2 21 16,13 2 25-16,0 2 25 0,1 2 19 16,-2 4 20-16,1 0 10 0,7 6 2 0,-7 1-5 15,6 3-13-15,1 4-8 0,-1 4-19 16,1 3-20-16,0 0-20 0,-8 1-46 0,2-1-94 16,5 4 0-16,-5-4 0 0,-2 4 0 0,8-4 0 15,-1-3 0-15,1 0 0 0,-8-5 0 16,8 2 0-16,-7-9 0 0,7 1 0 0,-14-4 0 0,8 0 0 15,-8-7 0-15,-6-1 0 0,6 1 0 0,-12-4 0 16,0-4 0-16,-2 1 0 0,-10-1 0 16,-2 0 0-16,-7 1 0 0,2 3 0 0,-1 0 0 15,-6 0 0-15,5 0 0 0,1 0 0 16,0 0 0-16,6 0 0 0,1 0 0 0,6 0 0 0,0 0 0 16,0 0 0-16,13 0 0 0,-7 0 0 15,7 0 0-15,-6 0 0 0,6 0 0 0,0 0 0 16,-7 0 0-16,7 0 0 0,0 3 0 0,0-3 0 15,0 0 0-15,7 0 0 0,-1-3 0 0,8-1 0 16,5-3 0-16,13-1 0 0,8 1 0 16,5-4 0-16,14 0 0 0,-1-3 0 0,7 2 0 15,0-6 0-15,0 7 0 0,-6-4 0 0,0 4 0 16,-13 0 0-16,-1 0 0 0,-12 4 0 0,-1 4 0 16,-18-1 0-16,-2 0 0 0,-12 0 0 15,-12 4-86-15,-8 4-581 0,-19-4-156 0,-7 4-147 16,-13 0-170-16,0 3-9 0,-6-4 97 0,7 5 157 15,6-5 163-15,6 5 195 0</inkml:trace>
  <inkml:trace contextRef="#ctx0" brushRef="#br0" timeOffset="161222.7">29053 4447 352 0,'0'0'457'0,"-6"0"48"16,-1 0 18-16,14 0-56 0,-1 0-81 0,20 0-51 0,-6-4-21 0,12 4-9 0,1-3-13 0,12-1-27 0,-5-3-42 0,11-1-49 0,-5 1-50 0,-1 0-38 15,2-1-30-15,-9 1-38 0,1 0-31 0,-6 0-56 16,-7 3-74-16,-6-3-89 0,-8 3-93 15,2 0-110-15,-14 4-164 0,0-7-80 0,0 3 4 16,-6 4 51-16,-2-3 73 0,8 3 112 0</inkml:trace>
  <inkml:trace contextRef="#ctx0" brushRef="#br0" timeOffset="162225.65">30890 3901 172 0,'-7'-3'438'0,"1"-4"71"0,-1 0 71 0,1 3 8 0,-1-4-60 0,7 0-28 0,0 1 3 0,0 0 19 0,0 3 5 0,0-3-18 0,7 0-37 0,-1 3-51 16,1 4-57-16,6 0-59 0,-1 0-52 0,15 4-48 16,-8 3-39-16,8 4-37 0,5 3-35 0,1 6-29 15,-1-3-21-15,7 1-16 0,-6 5-10 0,6-1-8 16,0-1-4-16,6 5-3 0,-5-3-3 0,-1-2 1 16,-7-2-1-16,1-1 0 0,-7-7-1 15,0 3 1-15,-7-6 0 0,1-1 0 0,-14-3 0 16,1-4 1-16,0-4 2 0,-7-3 0 0,-7-4 2 15,0 0-1-15,-5-7 0 0,-2-1-1 0,2-6 2 16,-8 2 0-16,7-2 0 0,-1-4 5 16,2-1 1-16,-2 1 2 0,2-1 0 0,5 1 0 15,-6 4 0-15,6-1-3 0,1 4-3 0,0 4-3 16,0 3-4-16,-2 0-14 0,8 4-32 16,0 4-55-16,-6 3-89 0,6 1-129 0,-6 3-162 15,6 3-149-15,0 1-117 0,6 0-137 0,-6 3-120 16,0 4 22-16,6-3 105 0,8 3 131 15,5 0 131-15,1-4 182 0</inkml:trace>
  <inkml:trace contextRef="#ctx0" brushRef="#br0" timeOffset="162675.94">31646 3634 76 0,'0'-7'410'15,"-8"-4"68"-15,8 3 58 0,-6 1 11 0,0-1-77 16,0 5-86-16,6 0-59 0,-8-2-39 16,8 5-26-16,0 0-29 0,8 5-31 0,-2 1-27 15,0 6-19-15,0-1-16 0,14 0-21 0,-7 7-25 16,1 0-21-16,4 0-19 0,2 1-14 16,7 3-16-16,-8-1-8 0,0 2-5 0,8-1-5 15,-8 0-2-15,0-4-2 0,1 0 2 0,-7-3-1 16,0-4 0-16,0 1 1 0,-7-2 2 15,-6-3 1-15,0-3 0 0,0-4 0 0,-6 0 0 16,-7-4 3-16,0-3 2 0,0 0 7 0,-7-5 17 16,1-2 17-16,6-1 19 0,-6-3 21 0,-1-4 21 15,7 0 20-15,-6 0 11 0,6-3 7 16,-1 2 2-16,8-6-6 0,6 4-11 0,0-1-15 16,0 0-17-16,6 0-18 0,1 5-13 0,6-1-16 15,-6 3-11-15,12 5-11 0,-6-1 0 0,0 8-3 16,13-1 1-16,0 8 10 0,0 0 9 0,0 8 8 15,7-1 0-15,-14 4 2 0,7 4-2 16,0 3-11-16,1 4-12 0,-1-4-1 0,-6 3-13 16,-1 2-12-16,7-1-8 0,-6 0-20 0,-1-4-40 15,-6 1-91-15,0-5-126 0,0-3-151 16,-6 1-148-16,5-6-137 0,-5-1-161 0,0-5-101 16,-1-5 32-16,0-1 104 0,1-2 122 0,6-3 141 15</inkml:trace>
  <inkml:trace contextRef="#ctx0" brushRef="#br0" timeOffset="162882.84">32251 3439 71 0,'-7'-11'384'0,"-5"4"58"0,-2-3 42 0,8 2-25 0,6-2-86 0,-6 2-96 0,6 0-47 0,6-3-18 0,0 4-3 0,1-1 2 0,12 2 1 0,-6-2-4 0,7 1-16 0,0-4-23 16,-1 4-32-16,1-5-35 0,6 5-27 15,0-4-23-15,-1 0-21 0,2 1-16 0,5-2-13 16,-12 1-36-16,6 4-66 0,0-4-81 0,-7 4-82 16,1 3-106-16,0-4-138 0,-7 5-120 0,-13 3-18 15,0 0 36-15,0 0 60 0,-7 7 95 16</inkml:trace>
  <inkml:trace contextRef="#ctx0" brushRef="#br0" timeOffset="163077.71">32447 3498 66 0,'0'8'429'16,"6"-5"75"-16,-6-3 65 0,6 0 24 0,1 0-59 0,-1-3-84 0,8-1-54 15,-8 0-36-15,14-3-43 16,-8 0-56-16,8-1-63 0,-7-2-62 0,13 2-53 0,-6-4-42 16,5 5-27-16,1-4-38 0,1 4-60 0,-1-3-71 15,-6 2-77-15,-1 1-72 0,1 4-76 16,-1-5-73-16,-6 0-97 0,0-3-59 0,0 4 9 15,-6-4 39-15,-1 4 63 0,14-4 91 0</inkml:trace>
  <inkml:trace contextRef="#ctx0" brushRef="#br0" timeOffset="163382.66">32954 3117 325 0,'7'-14'481'0,"-7"-1"65"0,0 0 67 15,6 1-46-15,1-1-94 0,0 4-52 0,-1-3-32 16,14-1-22-16,-8 4-32 0,15 0-45 0,-8 0-53 15,14 0-58-15,-1 3-47 0,1-3-40 16,-1 4-34-16,1 4-22 0,-7 3-17 0,0 0-7 16,-7 3-4-16,1 4-1 0,-7 4 1 0,-6 0 0 15,-1 4 3-15,-12 7 3 0,-1-3 10 16,-6 3 21-16,-7-1 38 0,1 1 49 0,-7 4 51 16,6-4 46-16,0 0 33 0,14 0 22 0,0-4 1 15,-1 1-20-15,14-5-29 0,-1 1-30 0,8-8-29 16,5 0-37-16,7 1-128 0,6-8-12 15,8 0 0-15,5-3 0 0,0-2 0 0,-11 2 0 16,11-1 0-16,-19-3-123 0,7 3-270 0,-7 1-190 16,-14-1-163-16,2 4-162 0,-14 4-183 15,-14-1-19-15,-4 4 93 0,-15 4 151 0,0 4 158 16,-13 3 186-16</inkml:trace>
  <inkml:trace contextRef="#ctx0" brushRef="#br0" timeOffset="163963.04">28943 4956 40 0,'19'0'171'0,"0"0"-61"0,-6 4-108 0,1-4-86 0,-8 0-55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6T01:27:34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22632 2128 314 0,'6'-3'479'0,"-6"-5"68"0,6 8 63 0,-6-4-54 0,0 1-89 0,0 3-56 0,0 0-29 0,0 0 1 0,8 0 14 0,-8 7 21 0,6 1 11 15,0 2 9-15,-6 1 0 0,6 0-18 0,1 8-33 16,-7 3-39-16,7 0-34 0,-1 0-27 0,1 3-121 15,5 4-166-15,-12 5 0 0,8-1 0 0,-8 0 0 16,6-1 0-16,0 2 0 0,0 2 0 16,8-7 0-16,-14 4 0 0,6-3 0 0,-6-1 0 15,0-3 0-15,0-1 0 0,7 1 0 0,-7-4 0 16,6-3 0-16,0-1 0 0,2-4 0 0,-2 1 0 16,0-4 0-16,1 0 0 0,0-4 0 15,-1 1 0-15,0-5 0 0,1 1 0 0,-1-1 0 0,1 1 0 16,6-4 0-16,0-4 0 0,0 4 0 15,13-3 0-15,-7-4 0 0,14 3 0 0,-7-3 0 16,6 3 0-16,-5-3 0 0,-1-1 0 16,0 1 0-16,-6 0 0 0,-1-1 0 0,-6 1-269 15,0-4-1026-15,-7 0-139 0,8-1 21 0,-14 5 125 16,6 0 230-16,7 0 257 0,0 7 285 0</inkml:trace>
  <inkml:trace contextRef="#ctx0" brushRef="#br0" timeOffset="363.03">23569 2766 384 0,'14'0'514'0,"-2"3"73"0,2-3 54 15,-2 0-58-15,-5 0-99 0,6-3-76 0,0-1-63 0,0 0-53 16,0-3-53-16,7 0-57 0,-1-5-59 15,-5 5-47-15,5-4-34 0,-6 0-18 0,-7 1-12 16,1-5-7-16,-1 4 0 0,0 0-2 16,-6 0 11-16,-6 3 14 0,0-2 13 0,-7 2 12 15,0 5 9-15,-6-1 16 0,-1 0 10 0,-7 4 16 16,1 4 17-16,7 0 20 0,-7 3 20 0,0 0 12 16,6 0 5-16,7 8-3 0,-6 0-10 15,12-1-15-15,1 5-22 0,6-1-22 0,0 4-26 16,13-4-24-16,0 4-19 0,6 0-20 0,1-3-14 15,6-5-51-15,0 4-63 0,0-7-114 0,7 0-151 16,0-3-152-16,-1-8-161 0,1 0-158 0,-1-5-111 16,1-1 22-16,-7-2 101 0,6-3 130 15,-5 1 151-15</inkml:trace>
  <inkml:trace contextRef="#ctx0" brushRef="#br0" timeOffset="759.18">24266 2633 32 0,'-6'-6'420'0,"0"2"81"0,-8 0 60 0,2 4 22 16,-15 0-63-16,7 4-79 0,-12 3-59 16,6 0-36-16,7 1-30 0,-7 3-41 0,12 3-52 15,-5-3-61-15,5 4-52 0,2-4-43 0,-2 0-27 16,8-1-18-16,6 6-11 0,0-9-6 0,6 4-5 16,8-4 0-16,-2-3-17 0,8 0 9 15,0-4 0-15,-7 0 6 0,13-4 2 0,-13 0 0 16,7-3 16-16,-8 0-5 0,2-4 0 0,-8-1 21 15,0 5 28-15,-6-4 43 0,7 4 42 0,-7 0 40 16,0 0 26-16,-7-1-1 0,7 4-18 16,0 4-34-16,0 0-38 0,7 0-40 0,-7 8-28 15,7-1-23-15,-1 4-13 0,7 0-10 16,1 3-2-16,-2 5-1 0,8-4-2 0,-1 7-1 0,1-4 2 16,-8 4-1-16,8 0-1 0,-7 0 1 15,1-4 0-15,-8 4 2 0,-6 0 0 0,0-4 0 16,-6 1 7-16,-8-1 18 0,1-3 27 0,-13 3 17 15,0-7 11-15,7 0 5 0,-13 0-4 16,5-4-20-16,-5 1-23 0,12-5-22 0,-6 1-36 16,7 0-71-16,-1-4-115 0,7-4-155 0,0 0-157 15,13 1-158-15,0-5-172 0,0-3-127 0,6 4 13 16,8-4 99-16,12 0 130 0,6-4 145 16</inkml:trace>
  <inkml:trace contextRef="#ctx0" brushRef="#br0" timeOffset="1100.24">24781 2725 268 0,'6'-11'467'0,"1"0"73"0,-7 1 65 0,-13-2-44 0,6 1-87 0,1 8-68 0,-7-1-55 0,-7 4-48 0,7 0-47 0,-6 4-44 0,-1-1-47 16,-6 8-38-16,6 1-32 0,1-2-18 15,0 5-15-15,5-1-15 0,1 9-17 0,7-5-14 16,-1 0-7-16,7 1-3 0,7-1-5 0,-1 0-3 15,1-4 1-15,13-2-1 0,-8-6-1 16,8 3-1-16,6-9 0 0,7-4-3 0,-7-4 3 16,7-3-2-16,-8-3 3 0,7-5 1 0,-5 1-2 15,-8-4 5-15,-6 0 0 0,1 1 32 16,-8-2 40-16,-6 5 48 0,6 0 52 0,-12-1 44 16,6 5 34-16,-6 3-7 0,-8 3-29 0,14 4-41 15,-13 4-47-15,7 4-43 0,0 4-36 0,-1 3-23 16,7 3-14-16,7 1-8 0,-1 7-6 15,0-4-7-15,1 8-33 0,-1-4-62 0,8 0-91 16,-8 0-114-16,7-4-123 0,6-3-119 16,-12-1-103-16,6 0-98 0,-13-2-75 0,13-4 24 0,-7-5 78 15,8-3 98-15,12 0 122 0</inkml:trace>
  <inkml:trace contextRef="#ctx0" brushRef="#br0" timeOffset="1309.83">25295 2707 305 0,'7'-14'484'0,"-7"2"77"0,0 1 65 0,-7 0-26 0,-6 4-79 0,1 0-47 0,-2 3-26 0,-6 4-15 16,8 4-10-16,-1-1-21 0,-7 8-35 0,8 0-50 15,-2 0-55-15,1 4-55 0,6 3-61 16,7 0-58-16,0 5-38 0,0-5-26 0,7 0-14 16,6 4-29-16,1-4-37 0,-2 4-79 0,8-7-109 15,5 0-126-15,1-8-124 0,7 1-103 0,-7-5-107 16,0-3-93-16,-6-3-19 0,-1-1 58 0,1-3 92 15,0-5 103-15,5-3 132 0</inkml:trace>
  <inkml:trace contextRef="#ctx0" brushRef="#br0" timeOffset="1721.08">25510 2703 320 0,'0'-10'465'16,"-6"-2"71"-16,6 5 40 0,-7 0-38 0,7 3-81 16,-6 0-52-16,6 4-34 0,0 4-24 0,0 3-28 15,6 1-35-15,1-1-43 0,6 8-52 0,0-1-52 16,-1 4-43-16,8 1-34 0,0-1-25 15,-1 1-14-15,1-5-11 0,6 1-3 0,-7-1-6 16,1-2-5-16,0-2-17 0,6-6-17 16,-7-1-13-16,1-6-9 0,6-1-4 0,-13-3-1 0,-1 0 16 15,8-4 19-15,-13 0 12 0,6 0 9 0,-7-7 1 16,1 3 9-16,-7 0 15 0,6-3 26 16,-6 3 30-16,0 0 37 0,0 5 39 0,0-5 27 15,-6 4 16-15,6 4-1 0,-7-1-18 16,7 5-29-16,0-1-28 0,0 4-26 0,0 7-25 15,7 1-18-15,-1 6-8 0,1 5-10 0,0 2-3 16,-1 2-4-16,0 6-6 0,1 0-3 0,6 4-4 16,-7 0 2-16,7 4-2 0,-6-1-4 15,0 1 2-15,-1 4-1 0,0-5 6 0,-6 1 19 16,-6-1 25-16,6-2 34 0,-13-5 41 0,0 0 45 16,0 0 43-16,-7-3 26 15,-6-5 23-15,1 2-44 0,-9-8-223 0,2-1 0 0,-1-3 0 16,-5-4 0-16,5-3 0 0,-6 0 0 0,7-4 0 15,-1-4 0-15,13-3 0 0,-6-5 0 16,7 2 0-16,6-5-343 0,6-3-658 0,7-4-266 0,7-3-88 16,12-1 40-16,8 0 166 0,11 8 242 0,15-4 287 15</inkml:trace>
  <inkml:trace contextRef="#ctx0" brushRef="#br0" timeOffset="2111.1">27112 2590 247 0,'-19'-15'527'0,"5"0"118"0,-12 1 118 0,14 3 61 0,-8 0-33 0,1 4-28 0,5 3-30 0,-5 0-37 0,6 8-51 0,-6 0-83 0,-1 6-89 0,0 6-80 15,7 1-264-15,-6 9-129 0,6 0 0 0,7 3 0 16,-2 0 0-16,2 4 0 0,6-4 0 15,6 5 0-15,2-9 0 0,-2 1 0 0,7 0 0 0,6-9 0 16,1-2 0-16,-1 0 0 0,7-7-218 0,-6-5-482 16,13-3-140-16,-7 0-105 0,-1-11-91 15,9 4-34-15,-9-8 79 0,8 0 137 0,-7-3 151 16,6 4 160-16</inkml:trace>
  <inkml:trace contextRef="#ctx0" brushRef="#br0" timeOffset="2399.3">27438 2608 18 0,'0'-10'409'0,"0"-2"89"0,0 8 71 0,-6 0 35 16,-8 1-26-16,8 3-36 0,-14 3-6 16,7 5 11-16,-7 4 13 0,2-2 2 0,4 5-28 15,-5-1-52-15,-1 8-71 0,8-3-74 0,-2 3-70 16,-5-1-69-16,12 2-58 0,7-1-52 16,-7-4-36-16,14 4-23 0,0-7-16 0,6-1-1 15,7-6-12-15,5-1-22 0,1-4-35 0,6-3-38 16,1-7-32-16,-1-4-29 0,-5 0-10 0,-1-7 15 15,-6 0 27-15,-8-1 34 0,-5-6 31 0,0 2 24 16,-14 2 16-16,0-1 9 0,-5 0 5 16,-8 3 4-16,1 1 1 0,-7 4-12 0,-7 3-43 15,7 3-99-15,0 4-140 0,6 0-172 0,1 4-185 16,5 0-224-16,8 4-113 0,6-4 12 0,13 4 96 16,7 4 149-16,6-4 174 0</inkml:trace>
  <inkml:trace contextRef="#ctx0" brushRef="#br0" timeOffset="2766.32">27757 2428 156 0,'-6'-14'493'0,"6"-1"104"15,-7 4 92-15,1-3 37 0,6 6-72 0,0 1-64 16,6 3-37-16,1 8-24 0,-1 0-33 0,7 3-41 16,-6 8-55-16,5 3-57 0,2 0-56 0,-8 9-51 15,7 1-36-15,-6 2-26 0,6-1-21 16,-7 0-24-16,0 1-25 0,2-1-25 0,-2 0-18 0,0-7-16 15,1 4-14-15,0-5-20 0,-7-2-11 16,6-4 0-16,-6-4 0 0,6-4 0 0,-6 0 0 16,0-3 0-16,0-8 0 0,0 1 0 0,0-1 0 15,0-3 0-15,-6-4 0 0,-7 0 0 16,0-1 0-16,-7 1 0 0,1 0 0 0,-7 1 0 0,0 3 0 16,0-1 0-16,-1 4 0 0,1 1 0 15,1 6 0-15,5 1 0 0,0 7 0 0,1 0 0 16,6 0 0-16,0 3 0 0,7 5 0 0,6-1 0 15,-8 1 0-15,8-1 0 0,8-3 0 16,-2-1 0-16,13 1 0 0,-5-5 0 0,12-2 0 16,-7-1 0-16,13-7 0 0,-6 0 0 0,1-7-211 15,5-1-566-15,1-6-167 0,-1 3-143 0,-12-3-95 16,6-1 49-16,-7 0 142 0,1 4 183 0,0 0 184 16,-1 0 201-16</inkml:trace>
  <inkml:trace contextRef="#ctx0" brushRef="#br0" timeOffset="3037.66">28174 2821 263 0,'13'3'486'0,"0"-3"66"0,0 4 57 0,7-8-40 15,6 1-101-15,-7-1-88 0,7-7-73 0,0 0-50 16,1 0-44-16,-9-4-52 0,2 4-51 0,0-3-43 16,-7-5-28-16,-1 1-18 0,-12 4-8 15,8-5 4-15,-8 1 17 0,-14-1 22 0,2 9 34 16,-15-1 50-16,1 0 51 0,-6 7 47 0,-1 1 47 15,1 6 50-15,-1 1 45 0,1 3 25 16,5 4 8-16,1-1-10 0,7 9-24 0,6-1-69 16,0 1-310-16,7-1 0 0,-1 3 0 0,14 2 0 15,-1-5 0-15,7 1 0 0,0-1 0 0,13 0 0 16,-7-7 0-16,1 0 0 0,7-4 0 16,-9 0-264-16,15-7-629 0,-7-3-295 0,0-4-134 0,1-4 10 15,5 0 137-15,13 0 218 0,1 0 255 16</inkml:trace>
  <inkml:trace contextRef="#ctx0" brushRef="#br0" timeOffset="3933.8">23250 3630 369 0,'-12'-7'510'0,"4"-4"90"0,-4 4 66 0,-14 3-13 0,-1-4-39 0,8 5-9 0,-13 0 3 0,-2 3 10 0,-4 0 2 0,-1 6-18 0,-7-3-36 0,1 9-50 16,-1-1-49-16,0 4-290 0,0 0-177 0,7 6 0 15,13 1 0-15,1 0 0 0,5 4 0 0,14 0 0 16,6-1 0-16,19 5 0 0,1-5 0 16,12 1 0-16,7-4 0 0,7-4 0 0,-1 1 0 15,8-5 0-15,-8-3 0 0,7-3-868 0,1-8-165 16,5 0-117-16,-13-8-66 0,8 1 76 15,-8-4 164-15,-5-4 186 0,5 1 180 0</inkml:trace>
  <inkml:trace contextRef="#ctx0" brushRef="#br0" timeOffset="4117.13">23609 3605 226 0,'6'-18'476'0,"0"-1"82"16,1 4 75-16,-7 5-18 0,6 2-78 0,1 1-52 15,-7 7-13-15,7 3-2 0,-1 5-12 16,7 3-31-16,0 3-42 0,-7 0-67 0,8 9-81 0,-1-1-78 15,-1 4-61-15,2-1-47 0,-1 4-25 16,0 2-44-16,-7-3-86 0,1 1-130 16,5-3-141-16,-4 0-133 0,-2-1-152 0,-6-6-156 15,6 3-83-15,-6-4 42 0,7-3 94 0,0-4 115 0,5 0 138 16</inkml:trace>
  <inkml:trace contextRef="#ctx0" brushRef="#br0" timeOffset="4415.85">24104 3923 369 0,'12'-7'477'0,"1"-4"58"16,13 4 37-16,-6-4-64 0,0-1-96 15,-1 5-74-15,1-4-49 0,0 0-38 0,-8-3-35 0,1 3-41 16,1 0-40-16,-2-4-32 0,-6 4-21 16,-6 0-4-16,0 0-9 0,0 0 2 0,-6 0 6 15,0 5 15-15,-14-3 9 0,7 2 4 16,-13 3 10-16,6 1 17 0,1 3 22 0,-1 0 24 0,1 7 26 15,0-3 23-15,5 8 23 0,1-3 11 16,1 3-2-16,4 2-21 0,2 5-26 0,0-1-39 16,12 0-38-16,0 4-39 0,8-4-38 0,5 2-25 15,1-3-18-15,6 1-10 0,0-3-40 16,1 0-75-16,-1-4-115 0,-1 0-144 0,1-8-166 16,7-3-152-16,6 0-133 0,-6-3-124 0,-1-4-39 15,1-1 65-15,6-3 122 0,0-3 135 0,7-1 154 16</inkml:trace>
  <inkml:trace contextRef="#ctx0" brushRef="#br0" timeOffset="5056.06">24911 3737 351 0,'-6'-8'469'0,"-1"4"62"0,-6 1 32 16,-7-1-52-16,1 8-85 0,-7-1-64 0,0 1-44 16,-7 4-33-16,7 6-36 0,0-3-43 0,0 4-44 15,7-1-40-15,5 5-36 0,8-1 0 0,6 0-35 16,0 0-18-16,0 2-18 0,0-6-9 15,13 0-2-15,0-3-30 0,0-3 17 0,7-1 3 16,-1-7 5-16,14 0-2 0,-1-7 3 16,1-1-4-16,-1-3 2 0,-5-3 1 0,-15 0 0 15,8-2 4-15,-14-2 2 0,1 0 6 0,0 3 17 16,-7 0 29-16,0 1 35 0,0-1 40 0,0 8 37 16,0-4 27-16,0 7 2 0,0 1-22 15,0-2-26-15,0 10-29 0,0-2-31 0,0 5-26 0,6 2-15 16,-6 1-11-16,13 4-12 0,-7 0-13 15,2 3-9-15,-2 0-9 0,6 0-8 0,2 2-35 16,-8-3-61-16,7-2-81 0,7 0-85 0,-8-1-81 16,8-6-67-16,-7-1-33 0,13 0-1 0,-6-7 14 15,-1-3 20-15,7-1 15 0,0-7 14 16,1 0 21-16,-7-4 36 0,6-3 52 0,-7 0 69 16,1-1 87-16,-8-3 103 0,8 0 113 0,-7 0 92 15,0 4 68-15,-13-4 44 0,0 3 28 16,0 1 15-16,-13 4 3 0,6 3 5 0,1 3 3 15,-8 1 2-15,8 7 1 0,0 0-3 0,0 4-15 16,6 3-25-16,0 0-27 0,0 8-31 0,0 1-41 16,6 1-46-16,0 1-51 0,8 4-43 0,-2-3-24 15,1 3-19-15,7-4-9 0,-7 0-8 16,6 1-5-16,-5-5 0 0,-1 1-4 0,-1-8 3 16,-5 1 1-16,0-5 5 0,-1-3 6 15,-6 0 12-15,0-7 16 0,-6-1 9 0,-1 1 2 16,0-7 2-16,-5 0-4 0,-1-2-12 0,6 2-14 15,0-5-30-15,-5 1 3 0,12 0-3 0,0 3 3 16,6-3-1-16,7 3 1 0,0 1 19 0,13-1-10 16,-7 4 1-16,14 3-3 0,-1 5-2 15,1-1-2-15,7 8-1 0,-8-1 2 0,7 5 0 16,-6-1-5-16,-1 9 2 0,-6-2 0 0,0 0 1 16,-7 1-2-16,1 3 2 0,-6 0-1 15,-2 1-1-15,-5-1-33 0,-7 0-83 0,0-2-145 16,0-6-184-16,0 1-202 0,-7-4-250 0,7-3-99 15,7-1 12-15,-1-3 107 0,14-3 164 16,6-4 192-16</inkml:trace>
  <inkml:trace contextRef="#ctx0" brushRef="#br0" timeOffset="5357.84">27002 3608 270 0,'6'-12'532'0,"0"3"112"0,-6-3 111 0,0 1 29 0,-6 4-60 0,-6 0-56 0,-2 0-58 0,-6 3-50 0,-5 0-58 0,-1 4-63 16,-7 8-61-16,1-1-51 0,5 7-38 15,1 4-33-15,0 1-28 0,7 3-30 0,6 4-171 16,0-5-27-16,6 9 0 0,7-5 0 0,7 1 0 15,6-4 0-15,0 0 0 0,12 0 0 0,2-4 0 16,-8-3-257-16,14-4-305 0,-1-8-186 16,1 1-148-16,6-4-131 0,-13-7-70 0,6 0 61 15,1-1 130-15,-1-3 162 0,1-3 170 0</inkml:trace>
  <inkml:trace contextRef="#ctx0" brushRef="#br0" timeOffset="5620.38">27308 3627 171 0,'-7'-4'478'0,"-6"0"98"0,1 1 94 16,-8 6 41-16,0 1-17 0,1 0-25 0,5 7-18 16,2 0-20-16,-8 3-33 0,7 4-62 15,7 1-96-15,-1-1-104 0,0 4-89 0,7 0-76 16,7 0-58-16,6-4-47 0,0 1-34 16,7-5-19-16,0-3-23 0,5 0-38 0,7-7-45 15,1-8-52-15,7 1-51 0,-2-8-48 0,1-8-21 16,1 1 12-16,-15-4 33 0,8 0 43 0,-13 0 54 15,-14-4 49-15,-6 4 38 0,-6 0 20 0,-7 1 11 16,-1-1 7-16,-5 7-2 0,0-1-20 16,-8 7-56-16,1-3-104 0,0 8-133 0,7 1-143 15,-1 6-184-15,8 1-177 0,-2-1-50 0,14 6 47 16,7-3 103-16,6 2 128 0</inkml:trace>
  <inkml:trace contextRef="#ctx0" brushRef="#br0" timeOffset="5991.24">27751 3411 288 0,'-7'-15'527'0,"7"4"102"0,-6 3 85 15,6 1-18-15,0 7-97 0,0 0-78 0,6 4-59 16,13 3-54-16,-5 0-52 0,-2 8-28 0,8 0-49 16,0 3-51-16,-1 4-49 0,-5 7-38 15,5-3-23-15,0 7-28 0,-6-4 0 0,1 4-3 16,-8-3 0-16,0-1 0 0,8-4-8 0,-8-3-14 15,0-2-19-15,1-6-17 0,-7 0-11 16,6-7-5-16,-6 1-4 0,0-5-1 0,-6-3-3 0,6-3 0 16,-7-1 1-16,-5-7-3 0,-2 4-3 15,2-5 4-15,-8-2-1 0,1 3-1 16,-7-4 0-16,6 4 6 0,0 4 9 0,1 0 4 0,-1-1 12 16,7 8 19-16,6 4 32 0,-5 0 15 15,-1 3 9-15,-1 8 6 0,8-1 8 0,6 6-3 16,0-3-21-16,0 1-12 0,6 4-67 0,8-3-19 15,-1-1 0-15,-1 0 0 0,8-3 0 0,0-4 0 16,-7 1 0-16,6-9-128 0,0 1-228 0,-5-8-190 16,6 1-180-16,5-1-179 0,-11-4-182 15,-8-3-33-15,7 4 86 0,0-4 152 0,0 3 163 16,7 1 189-16</inkml:trace>
  <inkml:trace contextRef="#ctx0" brushRef="#br0" timeOffset="6269.62">28272 3802 175 0,'12'-7'455'0,"2"3"74"0,-2-3 58 0,2-4-23 16,5 0-99-16,-5 0-111 15,4 0-88-15,2-4-66 0,0 1-53 0,-7 3-51 0,-1-4-39 16,2 0-26-16,-8 1-13 0,-6 3-4 0,0-4 10 16,-6 4 27-16,-8 0 26 0,2 4 39 0,-14 2 47 15,7 2 67-15,-14 6 71 0,7 2 74 16,-6 2 75-16,-1 4 48 0,7 4 25 0,0 3-4 15,6 0-29-15,1 4-74 0,12-3-416 16,0 4 0-16,14-2 0 0,0 1 0 0,5-4 0 16,8 4 0-16,7-7 0 0,-2 3 0 0,1-7 0 15,6-4 0-15,1 0-116 0,-7-7-754 0,7-3-246 16,-1-8-170-16,1 0-15 0,-7-4 111 16,6 1 209-16,1 3 229 0,-1-4 261 0</inkml:trace>
  <inkml:trace contextRef="#ctx0" brushRef="#br0" timeOffset="7167.79">28910 2839 126 0,'0'0'425'0,"0"0"79"0,6 0 72 0,-6 0-9 0,7 0-53 0,-7-4-55 0,6 4-29 0,8 0-11 0,-2-4-9 0,8 4-7 16,-1 0-16-16,7-3-35 0,1 3-50 16,11-4-56-16,-5 1-58 0,7 3-56 0,-2-4-52 15,1 0-38-15,1 4-22 0,-1-3-27 0,0 3-50 16,-7-4-90-16,1 4-122 0,-13-4-132 16,6 1-121-16,-14-1-119 0,-5 0-111 0,0 1-83 15,-7-5 29-15,-7 5 84 0,0-1 97 0,7 0 119 16</inkml:trace>
  <inkml:trace contextRef="#ctx0" brushRef="#br0" timeOffset="7411.78">29366 2700 198 0,'0'-4'444'16,"0"4"79"-16,0 0 56 0,0 0-46 0,7 0-107 15,-1 0-100-15,6 0-73 0,-4 0-68 16,11 4-46-16,-6-1-37 0,0 1-30 0,7 3-25 15,-8 4-17-15,8 1-11 0,-7-1-10 0,1 3 4 16,-8 1 15-16,0-1 21 0,0 1 27 0,-6 0 34 16,-6-1 34-16,6 1 13 0,-6-1-7 15,0 0-16-15,-2-2-24 0,2-1-37 0,6 4-31 16,-6-8-49-16,6 4-85 0,-7-4-125 0,7-3-157 16,-13 3-234-16,13-7-143 0,0 0-47 0,0 0 33 15,13 0 96-15,0-3 144 0</inkml:trace>
  <inkml:trace contextRef="#ctx0" brushRef="#br0" timeOffset="9161.66">30160 2462 285 0,'0'-4'446'0,"0"-3"61"0,0-5 36 0,-6 5-49 0,6-4-78 0,0 4-48 0,-7-1-31 0,1-2-17 0,-1 2-16 0,-6 5-25 0,7-5-32 0,0 5-38 0,-2-1-44 0,8 4-35 16,0 0-32-16,0 4-27 0,0-1-27 0,-6-3-20 16,6 4-10-16,0 0-6 0,-6-1 4 0,6 5 11 15,-7 2 19-15,-6 5 23 0,13 0 21 0,-6 7 13 16,-1-4-4-16,7 8-6 0,7-4-16 0,-1 0-20 15,7 0-20-15,6 0-13 0,1-4-8 16,0 1-4-16,6-5-7 0,0 1-2 0,0-8-2 16,6 0 2-16,1-3-3 0,-7-8-15 0,0 1-18 15,7-5-23-15,-7-3-16 0,-6-4-14 0,-1 1-4 16,-6-4 9-16,-6-1 20 0,-1-3 25 16,-6 5 18-16,0-2 15 0,0 1 6 0,-13-1 10 15,0 1 4-15,-6 3 9 0,5 0 9 0,8 4 0 16,6 4 3-16,0 3-2 0,0 1-3 0,0 3-7 15,0 7-9-15,6 0-5 0,0 8-4 0,2 0 2 16,4 0-3-16,1 3-1 0,7 4-1 0,0-4-2 16,-1 4 1-16,-6-4-3 0,14 1-4 15,-15-1-1-15,8-3 1 0,-7-5 5 0,-1 2 1 16,2-9 1-16,-8 1 9 0,0-4 2 0,2-4-2 16,-2 1-1-16,-6-9-6 0,-6-2-1 0,6 3-2 15,-8-3-4-15,2-2 2 0,0-2 3 0,0 1 6 16,-2-6-1-16,2 5 3 0,0-1 1 0,6 5 1 15,-7-1 13-15,7 0 7 0,0 4 4 16,0 4 1-16,7 0 0 0,-1 7 1 0,0 0-14 16,8 0-11-16,-8 7-5 0,8 0-5 0,-2 8-1 15,1 0-2-15,1 3-4 0,-2 4 0 0,2 0-33 16,-2-4-60-16,2 1-94 0,5-1-108 16,-6-3-107-16,0 0-100 0,0-1-82 0,0-6-69 15,0 2-51-15,0-6 32 0,-6 0 67 0,13-4 80 16,-8-4 103-16</inkml:trace>
  <inkml:trace contextRef="#ctx0" brushRef="#br0" timeOffset="9689.44">30935 2513 216 0,'0'-15'422'0,"-6"0"57"0,-1 1 33 0,1 3-48 0,0-4-83 0,-2 4-72 0,2 4-53 0,0-1-45 0,-7 1-40 0,13 7-38 16,-7 0-43-16,1 0-41 0,6 7-26 0,0 1-14 15,0 3-4-15,13 1-3 0,-7-2 2 0,7 5-1 16,-7-1 5-16,8 1-4 0,-8 0 0 0,1-1-2 15,-1 1-3-15,7-1 0 0,0-3-4 16,-6 0 1-16,6 1 2 0,-7-5 0 0,1-3 3 16,0-1-1-16,-1-3 3 0,-6-3-1 0,0-1 0 15,0-3 2-15,0-5 1 0,0 1 1 16,-6 0 0-16,6-3 19 0,-7-5 22 0,7 1 24 16,-7-4 21-16,7 4 25 0,0-3 21 0,0 1 3 15,0-2-3-15,7 4-10 0,0 0-11 0,-7 3-14 16,6 1-21-16,-6 3-16 0,7 4-20 0,-1 3-16 15,0 0-12-15,1 8-8 0,6 3-3 0,-7 0-3 16,8 4 0-16,-1 4-1 0,0 3-2 0,6 4-18 16,-5 0 5-16,-2 0 4 0,8 1 6 15,-7-2 1-15,0-2 2 0,0-1 17 0,-7-4-9 16,8 1-3-16,-8-8-3 0,-6 1-2 0,6-5 1 16,1 1-1-16,-7-8 1 0,0-3 1 0,0 0-4 15,0-4 1-15,-7 0-2 0,1-4 1 0,6-3 3 16,0 3 3-16,0-3 2 0,0 0-3 0,6 3 1 15,1-4 2-15,-1 5 11 0,1 3 8 0,0 4 8 16,-1-1 5-16,0 8 3 0,1-3-1 0,6-1-32 16,-7 8 4-16,8 3 4 0,-1 0 7 15,-7 8 0-15,8-1 0 0,-2 5 20 0,-6 3-14 16,8 0-16-16,-8 0-11 0,-6 0-36 16,0-3-53-16,0-2-85 0,0-2-94 0,19-4-100 0,-5 4-99 15,-2-8-85-15,2 1-89 0,-1-5-53 16,0-3 25-16,0-3 61 0,0-1 84 0,13-7 105 15</inkml:trace>
  <inkml:trace contextRef="#ctx0" brushRef="#br0" timeOffset="10007.09">31737 2466 115 0,'13'-12'425'0,"-1"-3"74"0,-5 1 64 0,0 3-8 0,-7-4-56 0,0 4-73 0,0 0-47 0,0 0-35 0,0 0-39 0,-7 4-47 0,0 3-64 0,-5 1-52 15,-1 6-44-15,-1 1-32 0,-6 3-27 0,8 4-5 16,-1 4 20-16,0 3-14 0,0 0-12 0,7 1-12 15,-2 3 2-15,8-4-6 0,8 1-30 0,-2-5 7 16,7 1 2-16,0-1 3 0,6-3 1 0,-5-3-3 16,12-1-6-16,-7-7-12 0,7-4-4 15,0 1-2-15,0-8-4 0,-7 0 4 0,1-7 8 16,-7 3 12-16,0-4 10 0,-6 2 6 0,5-1 8 16,-12-2 10-16,0 6 16 0,0-1 18 15,0 4 16-15,0 4 11 0,0 3 1 0,0-3-5 0,0 7-16 16,0 0-18-16,0 7-17 0,0-3-15 15,0 7-7-15,0 0-7 0,8 3-3 0,-2 5-7 16,0 3 1-16,7-4-31 0,1 4-56 0,-8-3-74 16,7-1-86-16,6 0-84 0,-5 0-80 0,-1-3-63 15,6-3-49-15,-6-2-40 0,1-2-26 16,-2-5 29-16,1-3 50 0,0 0 78 0,0-7 96 16</inkml:trace>
  <inkml:trace contextRef="#ctx0" brushRef="#br0" timeOffset="10298.9">32218 2491 160 0,'0'-15'424'0,"0"-3"75"0,0 3 64 0,0-3-18 15,0 3-47-15,0 4-55 0,0 0-49 0,0 4-46 16,7 3-49-16,-7 1-43 0,13 3-47 16,-7 3-54-16,1 8-38 0,-1-3-23 0,8 6-16 0,-2 1-22 15,2 3-21-15,-2 1-16 0,2 2-6 16,-1-2-6-16,7-1 0 0,-8 0-2 0,-6-3-3 16,8 0-1-16,-8-8-1 0,1 4 2 15,-7-3 3-15,0-8-1 0,0 0 27 0,-7-4-10 16,1-4-8-16,-1 1 1 0,0-8 15 0,1 1 19 0,0-5-5 15,0 1 50-15,6-4 19 0,0 1 12 16,6 3-3-16,0-5 0 0,0 1-6 0,14 4-25 16,-7-1 0-16,7 5 3 0,0 3 6 0,5 3 0 15,-5 5-1-15,6 3-1 0,-6 7-3 0,-1 0-11 16,7 4-16-16,-13 8-20 0,7 3-17 0,-8-1-24 16,2 5-63-16,-8 0-133 0,0 3-192 0,-6-3-200 15,0-4-247-15,-12 3-194 0,6-2-55 16,-2-1 67-16,8-5 157 0,-6 2 186 0,6-1 241 15</inkml:trace>
  <inkml:trace contextRef="#ctx0" brushRef="#br0" timeOffset="11085.01">30036 3041 134 0,'-12'-8'360'0,"-2"0"60"0,8 2 6 0,-7-2-27 0,0 1-44 0,6 3-49 0,1-7-33 16,0 7-21-16,-1-3-17 0,0 3-24 0,7 1-31 0,0 3-42 0,7 0-47 0,0 3-32 0,5 1-22 0,-5 7-10 16,13 0-5-16,-8 5-1 0,8 1 1 0,0 1-8 15,-1 4-4-15,7 4-3 0,-6 0-2 16,-7-5-3-16,6 5-2 0,-6 0 1 0,1-4-1 16,-8-4 0-16,7 0 0 0,-13 1 3 0,7-8 15 15,-7-4 21-15,0 0 19 0,0-3 10 16,-7-4 7-16,7-4 3 0,-13 0-6 0,13-6-14 15,-6-1-6-15,6 0-3 0,-7-4 2 0,7 1-1 16,7-1-2-16,-7-4-7 0,6 5-8 0,7-1-10 16,0 5-8-16,6-6-11 0,1 9-10 0,6 0-1 15,-6 3-5-15,5 4 5 0,-5 0-1 16,0 4 6-16,-7 3 0 0,0 0-11 0,-6 4 6 16,-7 4 1-16,-14-3 3 0,8 2 19 0,-7 1-9 15,-7-1 0-15,0 1-28 0,-5-4-30 16,5 0-38-16,-6 0-67 0,6 0-51 0,1-8-59 15,13 4-57-15,-1-7-73 0,0 0-96 0,1 0-90 16,6-3-12-16,6-4 33 0,8-4 57 16,-2 0 90-16</inkml:trace>
  <inkml:trace contextRef="#ctx0" brushRef="#br0" timeOffset="11285.08">30466 3095 364 0,'0'-11'506'0,"0"0"56"0,0 4 74 0,0 0-29 16,0-1-82-16,0 5-71 0,0 3-59 0,6 0-20 15,-6 3-56-15,8 5-59 0,-2-1-58 16,7 8-41-16,0-4-38 0,0 7-36 0,7 0-35 0,-1 0-24 16,1 5-16-16,-8-1-40 0,8 0-68 15,-14 0-93-15,2-4-106 0,-2-4-107 0,0 1-117 16,-6-4-125-16,0 0-99 0,0-7 4 0,-6-4 61 16,6 0 84-16,6-4 107 0</inkml:trace>
  <inkml:trace contextRef="#ctx0" brushRef="#br0" timeOffset="11380.79">30675 3041 272 0,'-13'-19'471'0,"0"4"56"0,0 1 39 0,-1 3-75 0,2 3-140 15,-2 5-119-15,8-1-83 0,0 0-74 0,-1 4-82 16,1 4-97-16,6-4-131 0,-7 7-182 16,7 1-95-16,7-1-35 0,-1 0 16 0,7 1 57 0</inkml:trace>
  <inkml:trace contextRef="#ctx0" brushRef="#br0" timeOffset="11718.48">31066 3062 99 0,'-14'-7'418'0,"8"0"69"16,-14 0 52-16,8-1-8 0,-1 5-79 16,-1-5-86-16,2 5-64 0,-2 0-50 0,-5-2-41 0,6 5-35 15,0 0-27-15,-1 8-17 0,2-5-12 16,-1 5 1-16,0-1-8 0,6 0-12 0,1 4-19 15,6-4-27-15,6 8-17 0,1-8-20 0,6 4-5 16,-7 4-4-16,13-8-3 0,1 4-3 16,0 0-7-16,6 0 1 0,0 1 2 0,0-5 1 0,6 0-2 15,-5 1 3-15,5-1 2 0,-6-4-1 16,-6 1 1-16,-1-1 0 0,-5 1 2 0,-8-4 3 16,-6 4 0-16,0-4 3 0,-13 0 3 15,0 0 0-15,0 0-1 0,-13-4-2 0,-7 4-4 16,7 0-2-16,0-4-19 0,-6 4-44 0,5 0-79 15,1-3-95-15,7 3-99 0,12 0-128 16,1-4-155-16,6 4-81 0,6-3 12 0,7 3 59 16,14-4 83-16,-1 1 119 0</inkml:trace>
  <inkml:trace contextRef="#ctx0" brushRef="#br0" timeOffset="12082.5">31541 3062 353 0,'-6'-7'431'16,"-7"3"45"-16,-1 1-13 0,-5 3-70 0,6 0-89 16,-7 0-69-16,1 3-41 0,-1 5-28 0,0-1-22 15,1 0-21-15,6 4-29 0,6 0-24 16,1 0-25-16,0 0-16 0,6 0-11 0,6-4-6 0,0 4-5 16,1-3-1-16,6 0-1 0,0-1-2 15,1-4 1-15,4 1-2 0,2-4 2 0,0-4 0 16,-7 1-2-16,7-4 4 0,-8-1 4 15,2 0 17-15,5-3 23 0,-13 4 31 0,2-4 32 16,-2 0 31-16,6 4 23 0,-12-4 15 0,7 4-6 16,-7 3-24-16,7-3-29 0,-7 7-29 0,6-4-29 15,1 8-29-15,5-1-16 0,2 1-9 16,-2 7-5-16,8 0 1 0,-7 0-4 0,1 4-1 16,4-1-4-16,-4 1-14 0,-8 3-35 0,8-3-60 15,-8 3-69-15,1-3-80 0,-1 0-79 0,0-5-86 16,1 1-92-16,-7-3-109 0,7-1-18 0,-7-7 34 15,0 0 58-15,6 0 87 0</inkml:trace>
  <inkml:trace contextRef="#ctx0" brushRef="#br0" timeOffset="12741.87">31997 3019 47 0,'0'-8'386'0,"0"4"70"0,0-3 60 0,0 3-4 0,0-3-44 0,0 0-53 0,0 3-34 0,0-3-23 0,0 7-32 0,6-4-29 0,-6 8-30 15,14-4-31-15,-1 7-34 0,-1 0-30 0,2 4-20 16,-8 4-22-16,8-1-31 0,-2 2-35 0,1 2-28 15,0 0-19-15,0 4-7 0,1 0-4 0,-2-4-6 16,1 5-1-16,-6-5-3 0,6 0 2 16,0-3-3-16,-6-1-9 0,-1-3-8 0,-6-4-7 15,6 1-1-15,-6-5 1 0,0 2 1 0,0-10 9 16,-6 5 13-16,6-7 6 0,-6 3 5 16,6-3-1-16,-7 0 3 0,7-4-2 0,-7 4 5 15,1-5 10-15,6 5 8 0,-7 0 6 0,7-4 2 16,-6 4 1-16,6 0-5 0,0 2-9 15,0 2-10-15,0-1-8 0,0 0-7 0,0 1-3 16,0 3-2-16,6 0-3 0,-6 0 2 0,7 0-2 16,-7 0 4-16,6 3 1 0,1 1 1 0,-7 0 3 15,7 4-2-15,-7-4 2 0,0 2-1 16,0-2 1-16,0 4 1 0,0-5 0 0,0 1 2 0,0-1 2 16,0-3-2-16,0 4 3 0,0-4 1 15,-7 0 0-15,0 0-3 0,1 0 2 0,-1-4 0 16,1 1-3-16,6-1-2 0,-7 1-3 0,1-1 3 15,-1 0-3-15,1 0 1 0,-8-2 2 16,8 2 16-16,-7-1-5 0,0 2-3 0,0-1-3 16,1 0-2-16,-2 4-2 0,1 0-14 0,-6 0 4 15,12 4 2-15,-6-4 0 0,6 4 4 16,7-1-2-16,0 6 5 0,0-3 1 0,0 2 1 16,7-1 0-16,6 4-1 0,-6 0 1 0,12 0-2 15,-6 0 0-15,7-4 6 0,-7 4-2 0,6-4-3 16,0 4-1-16,1-3-8 0,0-5-32 15,-7 1-65-15,7-4-75 0,-1 0-85 0,-6-4-80 16,0 1-71-16,0-1-49 0,0-3-32 0,0-1-16 16,0-3-16-16,7 1-5 0,-7-5 16 0,7 4 49 15,-8 0 76-15,1 0 107 0</inkml:trace>
  <inkml:trace contextRef="#ctx0" brushRef="#br0" timeOffset="12889.53">32401 3150 33 0,'0'-15'253'0,"0"5"98"0,0-5 50 0,-7 4 16 0,1 0-24 0,-1 0-26 0,0 4-40 0,1-1-46 0,6 1-34 0,-6 3-28 0,6 1-17 0,0 6-16 0,6 1-14 0,-6 3-16 0,6 1-11 0,1 3-11 0,6 0-20 16,-6 3-27-16,5 1-25 0,-4-1-22 0,4 1-17 16,2 4-14-16,-8-1-6 0,7-4-16 0,-7 1-35 15,-6-4-52-15,7-3-62 0,-7-1-63 16,7 0-72-16,-7-3-74 0,0-4-80 0,-7-4-103 16,0-3-29-16,1 0 17 0,6-8 45 15,0 4 74-15</inkml:trace>
  <inkml:trace contextRef="#ctx0" brushRef="#br0" timeOffset="13022.43">32486 2996 180 0,'0'-11'446'0,"-7"0"74"0,7 4 56 16,-7 0-42-16,7 3-106 0,-6 0-116 15,-7 4-92-15,13 4-67 0,-6 0-55 0,6-1-50 16,0 1-58-16,0 3-66 0,0 4-74 0,6-3-101 16,7-1-124-16,-7 4-133 0,1-3-44 15,6-5 13-15,-13 5 46 0,13-5 85 0</inkml:trace>
  <inkml:trace contextRef="#ctx0" brushRef="#br0" timeOffset="13396.56">32596 3033 174 0,'0'-3'477'16,"0"3"100"-16,0 0 87 0,0 3 17 0,-7-3-48 15,7 8-47-15,0-5-39 0,0 8-38 0,0 0-37 16,7 0-53-16,0 7-70 0,-1 1-83 16,7-1-75-16,-7 4-59 0,8 0-47 0,-2 0-35 0,2 4-25 15,-1-5-15-15,7 1-7 0,-8 0-6 0,2-3-4 16,-2-1-4-16,1-7-6 0,1 0-11 15,-2-8-8-15,-5 2-7 0,0-2-2 0,-7-6 0 16,0-2 6-16,0-1 10 0,-7-5 7 0,0-4 7 16,-5 0 5-16,-2 0 3 0,8-3 3 15,-13 0 4-15,5 0 2 0,8-1-1 0,-7 1-1 16,0-4-2-16,6 3 9 0,7-3-6 0,-6 4-1 16,6-4 1-16,6 4-3 0,1 3 1 15,-1-3-12-15,14-1 3 0,-8 5-12 0,8 3-23 16,0 0-19-16,-1 4-24 0,1 3-17 0,0 0-10 15,-1 8 7-15,1 0 20 0,-8-1 23 0,-4 5 19 16,4 3 19-16,-12-4 11 0,0 7 7 16,-12-2 3-16,4 2 1 0,-4 1 4 0,-2 0 2 15,-5-1-12-15,6 1-41 0,-6-8-70 0,5 4-95 16,-5-4-105-16,12-3-107 0,1 3-116 0,-1-3-121 16,1 0-70-16,0-4 17 0,6 3 65 0,6 2 84 15,7-5 117-15</inkml:trace>
  <inkml:trace contextRef="#ctx0" brushRef="#br0" timeOffset="13849.45">33182 3106 194 0,'13'-3'386'0,"0"-1"57"0,1 0 9 0,-8 1-40 0,-6-5-59 0,-14 5-52 0,8-5-38 0,0 5-22 0,-7-1-16 0,0 0-22 0,-6 4-22 0,-8 0-35 0,1 0-25 0,6 4-20 0,1 3-13 16,0 1-7-16,-1 3-8 0,7 0-4 0,0 7-8 15,0-4-12-15,7 5-7 0,-1-1-9 16,7 1-9-16,0-5-9 0,0 1-8 0,7-4-1 15,5 0-5-15,8-4-2 0,0-3 0 0,-1-4-4 16,7-4-2-16,0-3-7 0,-6-4 0 16,-1 0 1-16,7-8 5 0,-13 5 5 0,7-4 10 15,-8-1 32-15,2 1 44 0,-8 0 62 0,1-1 62 16,0 5 65-16,-1 3 51 0,-6 0 12 0,0 3-13 16,0 5-35-16,0 3-36 0,0 3-38 15,0 8-47-15,0 0-37 0,6 4-24 0,-6 7-28 16,0-4-33-16,7 4-53 0,-7 0-73 0,0 0-110 15,6 0-147-15,1 0-142 0,6-7-122 16,7-1-103-16,-8-3-94 0,8 0-86 0,-7-7 22 16,1-4 80-16,-2-4 93 0,1 1 109 0,0-5 147 15</inkml:trace>
  <inkml:trace contextRef="#ctx0" brushRef="#br0" timeOffset="14134.25">33449 3081 210 0,'0'-15'492'0,"0"4"103"0,-6 0 97 16,6 4 9-16,-6 3-68 0,6 1-59 0,0 6-53 15,0 1-53-15,0 3-69 0,6 8-70 16,0-4-77-16,8 7-79 0,-2 0-67 0,1 1-50 16,7 2-28-16,-14 2-17 0,1-1-18 0,0 0-26 15,-1-4-34-15,0 0-38 0,1-3-34 0,6-1-23 16,-6-6-6-16,-1-5 15 0,8 1 30 0,-8-8 38 16,6 1 36-16,-5-5 28 0,6-3 33 15,-6-3 38-15,5-4 50 0,8 3 51 0,-6-7 53 16,-8 4 56-16,7 0 33 0,0 2 17 0,-6 2-8 15,5 3-27-15,-6 4-43 0,2-1-50 0,4 5-48 16,-5 3-47-16,6 0-37 0,0 7-24 16,-7 0-16-16,1 1-44 0,0 6-89 0,-1-3-146 15,-12 5-176-15,-1-2-174 0,0 0-176 0,1 1-173 16,-7-8-89-16,0 4 51 0,0-3 124 16,7-1 151-16,6 0 164 0</inkml:trace>
  <inkml:trace contextRef="#ctx0" brushRef="#br0" timeOffset="17168.06">28284 2220 103 0,'-6'0'374'0,"0"0"53"0,-7 0 27 0,6 0-48 0,-6-4-75 0,1 4-85 0,4-3-45 0,-4 3-27 0,5-4-11 0,0 4-9 0,1 0-14 16,6-4-22-16,6 1-28 0,8-1-25 0,6 0-22 15,-2-3-16-15,15 0-10 0,-1-4-6 0,1-1-2 16,7 1-2-16,5 0-4 0,1-3 1 0,5-1-1 15,2 1-1-15,-8-1 0 0,7-3 0 0,-6 3 1 16,-7 1 3-16,-6-2-4 0,-7 5 0 0,0 0 0 16,-7 1 0-16,1-1 0 0,-7 3-5 0,-6 1 2 15,-1 0 0-15,0-1-3 0,-6 5-4 0,-6-5-14 16,0 5-20-16,6 3-30 0,-7-4-37 0,0 4-42 16,1 0-52-16,6-4-61 0,0 4-74 0,0 0-92 15,0 0-45-15,0 0 2 0,0-7 33 0,0 7 63 16</inkml:trace>
  <inkml:trace contextRef="#ctx0" brushRef="#br0" timeOffset="17386.57">28793 1887 244 0,'-14'0'391'0,"8"0"43"0,-7-4-8 0,7 4-75 16,-1 0-91-16,7-3-96 0,7 3-65 0,-1 0-43 16,13 0-29-16,-5 0-12 0,12 0-7 15,-7 0-3-15,1 3-4 0,0 1-1 0,-1-1-1 0,7 1 0 16,-6 3 0-16,-1 1 1 0,-6 2 3 15,-7-2 12-15,1 3 17 0,-14 0 22 0,7 0 24 16,-12 0 22-16,-2-4 19 0,-5 4 1 0,-1-4-8 16,8 0-19-16,5 0-22 0,0 2-21 0,1-2-22 15,0-3-20-15,6-1-33 0,0 1-42 0,6-4-48 16,0 3-75-16,8-3-105 0,-2 0-135 16,-5 0-70-16,6-3-13 0,-6-1 17 0,12-3 62 0</inkml:trace>
  <inkml:trace contextRef="#ctx0" brushRef="#br0" timeOffset="17719.25">29464 1692 135 0,'0'-11'409'16,"0"-3"61"-16,0-1 47 0,-8 0-36 0,-4 4-82 16,6 0-76-16,-1 0-42 0,0 1-26 0,7 2-24 15,-6 5-25-15,-1 3-21 0,1 0-17 0,0 3-13 16,-2 8 9-16,2 0-15 0,6 4-13 0,-6 3-17 16,6 4-27-16,6 0-28 0,0 3-44 0,2 1-9 15,-2 0-3-15,7 0-6 0,0-1-2 0,0-3-4 16,-1 0-4-16,8-3-21 0,0-1-40 15,-7-3-47-15,7-5-68 0,-1 1-66 0,1-3-63 16,6-8-35-16,0 0-26 0,-7-4-31 0,7-3-19 16,-6-5-28-16,0-2-30 0,-1 0 9 0,-6-5 39 15,0-3 63-15</inkml:trace>
  <inkml:trace contextRef="#ctx0" brushRef="#br0" timeOffset="17983.78">29809 1733 130 0,'-7'-15'371'0,"7"0"68"0,-13 0 30 0,7 5-27 15,6 2-62-15,0 1-80 0,-7 3-47 0,7 4-18 0,-6 4-7 16,6 0 4-16,0 7-3 0,0-1-8 0,0 5-29 15,6 0-37-15,1 3-36 0,5-3-35 16,2 3-27-16,-2 1-21 0,2-5-15 0,5 1-9 0,1-1-6 16,6-6-12-16,-6-1 3 0,-14 0 1 15,7-3 4-15,-7-1 2 0,8-6 3 16,-8-1 5-16,0-3-3 0,1 0-1 0,0-4-3 0,-7 0-4 16,-7-4-1-16,0 4 2 0,1-7 0 0,0 0 0 15,-8 3 5-15,1-4 9 0,1 5 4 0,-8 3 2 16,6 0-1-16,2 0 1 0,5 0-6 0,1 4-12 15,-1 3-14-15,1 0-39 0,-1 1-57 0,7 6-71 16,0 1-77-16,7 0-77 0,6 3-105 0,-7 0-101 16,7-3-80-16,1 0-3 0,-2-4 40 0,8 0 64 15,6-4 101-15</inkml:trace>
  <inkml:trace contextRef="#ctx0" brushRef="#br0" timeOffset="18498.05">30239 1505 386 0,'0'-18'487'0,"-7"0"65"0,0 0 33 15,1-1-59-15,6 4-91 0,-7 1-63 0,7-1-58 16,0 4-51-16,0 8-47 0,7-1-42 0,-7 4-38 16,13 4-30-16,-6 3-15 0,-1 7-7 0,0 1-2 15,8 3-16-15,-2 8-20 0,-5-4-17 0,6 7-14 16,0-3-7-16,1 3-3 0,-2-3-3 16,1 0-1-16,0-4 2 0,-6-4-1 0,6 0-2 0,-6-7-1 15,-1 0 1-15,0-4-1 0,0-3 1 16,2-4 2-16,-2 0 2 0,0-7 1 0,-6-4 1 15,-6 4 1-15,0-8-5 0,-2 4 2 0,-4-7 0 16,-1 3-2-16,-7 0-2 0,7 5 11 0,-6-6 15 16,-1 13 11-16,1-1 10 0,5 8 9 0,-4 4 16 15,-2-2 14-15,0 6 16 0,7-1 7 0,0 0 4 16,0 3-4-16,7 1-16 0,6 3-19 0,6 0-27 16,0-3-21-16,8 3-13 0,5 1-6 0,1-4-4 15,6-1-8-15,0-3-2 0,7-3-15 0,-1-1-35 16,7-7-53-16,-7 0-62 0,7-7-61 0,1-4-62 15,-1 3-39-15,-7-3-9 0,1 1 15 0,-1-5 36 16,-5 3 45-16,5-2 57 0,-12-1 47 16,5-3 43-16,1 0 36 0,-12-1 30 0,-1 1 22 15,-7 3 20-15,0-6 25 0,-6 2 25 0,-6 1 29 16,0-1 26-16,-7 1 20 0,-1 0 13 0,-5 3 2 16,6 1-3-16,-6 3-13 0,-1 2-18 0,6 3-19 15,-4 2-13-15,4 4-3 0,-5 4 3 0,13 2 12 16,-2 6 13-16,8-1 9 0,8 8 2 0,4 6-12 15,1 1-16-15,7 3-21 0,0 1-22 0,6-5-15 16,-1-3-13-16,1 0-9 0,7-4-9 0,-7-7-16 16,7 0-48-16,-1-7-76 0,-6-1-96 15,0-3-110-15,-6 4-144 0,-1-4-196 0,1-7-78 16,-7-1 8-16,0-6 64 0,6 3 91 0,1-4 137 16</inkml:trace>
  <inkml:trace contextRef="#ctx0" brushRef="#br0" timeOffset="19819.64">31326 1374 117 0,'-13'-4'403'0,"7"-3"59"0,-8-1 44 0,2 0-20 0,5 2-90 0,0-2-81 0,-5 1-52 0,12 3-46 0,0-3-34 0,0 4-43 0,0 3-23 0,12 0-17 0,2 0-5 0,-2 3 18 0,8 4 18 0,-1 1 25 0,7-1 15 15,-6 8 4-15,-7-1 0 0,1 8-12 0,-2 7-7 16,2 5-19-16,-2-5-19 0,-5 4-23 0,-1-4-24 16,1-4-20-16,-7 2-23 0,7-2-15 0,-7-3-10 15,0-4-22-15,6-3-45 0,-6-4-80 0,0-4-104 16,0-3-114-16,0-1-133 0,0 1-166 0,0-4-108 15,0-7-1-15,0-1 62 0,6-2 93 0,1-1 123 16</inkml:trace>
  <inkml:trace contextRef="#ctx0" brushRef="#br0" timeOffset="20366.68">31685 1395 276 0,'0'-7'432'0,"0"0"49"0,-7-4 17 0,0 4-76 16,1-4-111-16,-1 3-93 0,7 1-67 0,-12 3-45 15,4 4-32-15,2 0-25 0,0 4-21 0,0 3-14 16,-8-4-3-16,1 5 0 0,0 3 5 0,0-3 8 16,1 2 11-16,4 1 10 0,2 4 14 15,-7-4 12-15,7 4 13 0,-1-4 2 0,0 0-2 0,1 0-5 16,6-4-12-16,0 4-17 0,0-4-17 16,6 1-10-16,8-5-6 0,-1 1-8 0,7 0-3 15,-2-4-3-15,9 0-1 0,-1-4-2 0,-6 4-13 0,-1-4-17 16,1 4-26-16,-2-3-29 0,-4-1-27 15,6 0-26-15,-14 4-12 0,1-3-1 0,-1-1 11 16,7 1 18-16,-6-1 19 0,-1 0 22 16,0-3 20-16,1 3 19 0,0 1 15 0,-1-1 13 0,1 0 14 15,-1 4 6-15,-6-3 6 0,6 3 7 0,-6 0 6 16,7 0 11-16,-7 3 8 0,7 1 8 16,-1 0 8-16,-6 3 7 0,6 0 8 0,-6 4-2 0,8 4-8 15,-8-4-8-15,6 3-10 0,-6 5-13 16,6-5-14-16,-6 4-7 0,13-2-6 0,-6-2-3 15,-1 1-2-15,1-4-1 0,5-4 0 0,-12 0 1 16,14-3 1-16,-1-4 2 0,-7 0-1 0,8-7 1 16,-2-4 0-16,-5 3-2 0,0-6-1 0,5 3-1 15,-12-7 3-15,0 2-1 0,0 2 5 0,0-4 14 16,0 3 18-16,0-3 23 0,-6 3 21 0,0 1 19 16,6 3 8-16,-7 0-2 0,7 2-14 0,0 3-20 15,0 6-22-15,0 0-18 0,7 0-15 0,-7 6-11 16,6 3-4-16,0 2-3 0,1 0 0 0,0 0-1 15,-1 3 10-15,1 1-6 0,5-1-3 16,-5 5-22-16,0-5-42 0,-1 1-55 0,8-1-70 0,-8-2-52 16,0-1-62-16,1-4-64 0,-1 0-63 15,7-3-72-15,-6 0-12 0,-1-8 19 0,0 0 47 16,2-3 73-16</inkml:trace>
  <inkml:trace contextRef="#ctx0" brushRef="#br0" timeOffset="21360.4">32166 1538 47 0,'0'-7'375'0,"-6"0"67"0,6-1 48 0,-7 1-21 0,7 0-63 0,-6-1-88 0,0 1-74 0,6 7-50 0,0-3-35 0,0 6-25 0,6-3-25 0,0 7-23 0,1 1-14 0,6-1-11 0,-7 4-15 0,1 0-15 0,13 4-12 0,-8-4-10 0,8 3-2 0,-1-2-5 0,1-1-2 16,-7-4-1-16,0 0-2 0,0 0 3 0,-6-3 2 16,-7 0 1-16,6-4 4 0,-6 0 0 0,-6-4 2 15,6-3-2-15,-7-1 0 0,0 1 0 0,1-4-3 16,0 0 8-16,-1-4 10 0,7 1 7 0,0-1 10 15,0 0 5-15,0 1 3 0,7-4-7 0,5 3-8 16,2 0-10-16,-1 0-10 0,7 1-5 16,-8 3-4-16,14-4-3 0,-7 4-5 0,1 4-1 15,0 0 2-15,-1 3-2 0,1 0 1 0,-7 4 1 16,0 4 1-16,-13 0 3 0,6 3 0 0,-12 0-1 16,0 4-6-16,-1 4 5 0,-6-4 2 0,7 3-2 15,-1 1 0-15,0-4 2 0,1 0 2 0,-1 0-1 16,1 4-1-16,6-8-8 0,0 0 3 0,6-3 4 15,1 3 5-15,-1-3 0 0,8-4 2 0,-2 0 7 16,2-4-4-16,-2-3-2 0,8 0-2 0,-1-1-1 16,-5-3-3-16,-2 1 2 0,2-1 0 15,-1 0-1-15,-7 0 1 0,0-1 3 0,-6-2 13 16,0 3 16-16,0-4 21 0,0 4 19 0,0 4 16 0,0 0 7 16,0 3-8-16,0 0-18 0,0 1-17 15,0 3-19-15,0 3-17 0,8 1-8 0,-2 3-4 16,0 0-3-16,0 4 0 0,8 4-2 0,-8-4-2 15,7 4-1-15,1 0 0 0,-2-1-3 0,2 1-4 16,5-1-22-16,-6 1-58 0,0 0-30 0,0-4-37 16,0 0-35-16,0 0-30 0,-6-1-6 0,6-6 36 15,-7 0 11-15,7-4 21 0,0 0 30 0,-7-4 28 16,8-3 27-16,-8 0 25 0,1-4 26 0,-7 0 25 16,0-4 22-16,0 4 22 0,0-4 22 0,-7 1 17 15,1-1 12-15,0 1 11 0,-2-1 6 16,2 0 1-16,6 4-10 0,-6 4-15 0,6-1-17 15,0 5-18-15,0 3-21 0,0 3-16 0,6 1-9 16,0 4-4-16,2 2-4 0,4 1-1 0,1 3 1 16,-6 6 1-16,12-6-2 0,-5 4-2 0,-2 4 2 15,8-7 0-15,-1 3-1 0,1-3 1 0,-7-1 0 16,0-3 2-16,0 1 0 0,-7-9 2 0,1 5 1 16,0-8 2-16,5 0 3 0,-4-8 3 0,-2 1 6 15,0-4-3-15,-6 0-1 0,7-4 0 16,-1 1-2-16,-6-1-5 0,7 0-5 0,-7 1-2 0,0-1-2 15,6 4-1-15,-6 0-2 0,0 4-3 16,7 3 0-16,-7 1-2 0,6 3-2 0,0 7 2 16,2-3 2-16,4 7 2 0,-5 0 2 0,6-1-1 15,0 1-1-15,-1 4-16 0,2 0-15 0,-1-4-14 16,0 0-17-16,0-1-12 0,7-2-4 0,-8 0 7 16,2-5 9-16,-2-3 13 0,-5-3 13 0,0-2 15 15,6-2 10-15,-7-4 4 0,-6-3 6 0,6 3 5 16,2-4 5-16,-8-3 11 0,0 0 14 0,0 3 19 15,-8-3 17-15,2-1 16 0,0 1 18 16,-1 3 10-16,1 0 8 0,-1 5-12 0,0 2-14 16,7 1-17-16,7 3-20 0,0 4-20 0,6 4-22 15,-1 3-6-15,2 4-3 0,5 4-3 0,7 3-1 16,-6 4-2-16,0 4 1 0,-1 0 0 16,7 3 1-16,-13 4-1 0,6-1 4 0,-5 2-3 0,-1-1 0 15,-7-4 1-15,-6 0 1 16,-6-2 14-16,-1-2 27 0,-6-3 34 0,-6-4 37 15,-1 0 39-15,-6-3 34 0,0-1 13 0,-7 1-17 0,1-4-27 0,-7-3-34 16,6-4-38-16,-6-1-62 0,7-3-102 0,-2-3-110 16,2-6-133-16,7-2-163 0,-8 4-226 15,1-4-128-15,5 4-4 0,-5 0 55 0,12 4 106 16,0-2 146-16</inkml:trace>
  <inkml:trace contextRef="#ctx0" brushRef="#br0" timeOffset="21948.19">31782 1894 139 0,'-13'-7'424'0,"0"0"68"0,7-5 45 0,-1 4-29 0,1 1-91 0,6 4-92 0,-7-1-72 0,0 4-56 0,7 0-33 0,7 4-31 0,0-1-32 15,-7 8-26-15,6 1-20 0,1 2-11 0,-1 1-9 16,7 3-13-16,-6 0-8 0,5 1-6 0,8 3-4 16,-7-4-5-16,0 4 0 0,0-4-1 0,1-3 1 15,-8 0 1-15,7-1 0 0,-7-3 3 16,1-4 3-16,-1 1 2 0,-6-5 7 0,0 1 10 16,0-4 11-16,0-4 9 0,0-3 7 0,-6 3 5 15,6-6-6-15,0 2-6 0,0-6-10 0,6 3-6 16,-6 0-9-16,7 0-7 0,5-4-1 0,2 3-7 15,-1 2-2-15,7 2-3 0,-8 1-2 0,8 0-3 16,0 4-2-16,5-1-1 0,-5 4 1 0,0 0-2 16,-7 4 1-16,0-1-4 0,0 4-7 0,-7 0 15 15,-6 1-36-15,0-1 7 0,0 5 6 0,-6-1 7 16,-7-1 8-16,0 1-14 0,0 0 40 16,-1 0-5-16,2 0-4 0,-2 0-10 0,-5-4-18 0,13 1-30 15,-8-1-39-15,2-3-51 0,5-4-54 0,0 4-49 16,7-4-58-16,7 0-64 0,0-4-73 15,5 0-65-15,2 0-7 0,-8-3 25 0,1 0 60 16,12 0 83-16</inkml:trace>
  <inkml:trace contextRef="#ctx0" brushRef="#br0" timeOffset="22271.12">32283 2003 277 0,'0'-7'394'0,"-6"0"44"0,0 3-21 15,-8-3-66-15,8 4-79 0,-7-1-79 0,-7 4-52 16,8 0-31-16,-2 0-19 0,1 4-8 0,0 3-3 15,7-4-3-15,-7 8-8 0,7-4-7 0,-2 4-10 16,2 1-9-16,6-1-13 0,0 0-10 16,6 0-9-16,8 0-3 0,-1-4-2 0,0 0-3 15,0 1 2-15,7-5-2 0,-8-3 1 0,8 0 2 16,-1-3-2-16,1-1 1 0,0-3-1 0,-1-4 0 16,-6-4-2-16,6 4 0 0,-11-3 2 0,-2 3 2 15,0-5 8-15,0 2 8 0,-6 3 24 0,0-4 20 16,0 4 22-16,0 0 20 0,-6 4 6 15,6 3-1-15,0 1-22 0,0-1-23 0,0 8-20 0,0-1-23 16,0 1-14-16,0 3-19 0,0 4 5 0,6-3 4 16,1 3-2-16,0 3-2 0,6-3-9 0,-7 0-18 15,8 4-57-15,-2 0-56 0,2-4-54 0,5 0-54 16,-6 0-64-16,0-4-54 0,0 0-47 16,0-3-56-16,0-4-13 0,7 0 19 0,-8-4 52 0,14-3 76 15</inkml:trace>
  <inkml:trace contextRef="#ctx0" brushRef="#br0" timeOffset="22661.49">32713 2003 94 0,'0'-7'366'0,"0"-4"63"16,0 4 29-16,-6 0-35 0,-7-1-63 0,0 5-73 16,0-5-62-16,-1 8-44 0,-4-3-33 0,4 6-21 15,-5-3-15-15,5 8-12 0,2-1-13 0,-2 1-12 16,8 2-8-16,6 1-9 0,0 0-13 0,0 1-14 16,6-1-12-16,2-1-6 0,4-2-7 0,1 3-3 15,-6-8 2-15,12 5-2 0,-5-5 2 16,-2-3 1-16,2 0 2 0,-2-3 7 0,-5-5 13 15,6 1 20-15,-6 0 19 0,-1-4 24 0,0 0 28 16,-6-1 23-16,-6 1 17 0,6-3 8 0,-6 3 6 16,6 4 0-16,0-1-10 0,-7 5-16 15,7-1-40-15,0 0-13 0,0 4-18 16,7 0-19-16,-7 0-19 0,6 8-14 0,6-5 10 16,2 5-15-16,-1 3-26 0,7-1 0 0,-1 5 0 0,-6 8 2 0,7-5 1 15,-7 7-2 1,6 1 18-16,-12 3-6 0,-1 0-2 0,0 1-2 15,2-4 15-15,-8-1-9 0,0 1-3 0,-8-4-2 16,2-1 6-16,0-2 19 0,-14-1 13 0,7-7 41 0,0 0 25 0,-6 0 24 16,-7-3-11-16,6-5-8 0,-7 1-20 0,9 0-26 15,-9-4-24-15,7-4-21 0,2 0-3 0,-2 1-43 16,7-5-70-16,-1 1-95 0,14-4-113 0,0-4-113 16,0 1-102-16,7 3-79 0,13-4-69 0,-8 4-66 15,2-4-8-15,6-3 51 0,-1 3 75 16,7-3 91-16,0 0 121 0</inkml:trace>
  <inkml:trace contextRef="#ctx0" brushRef="#br0" timeOffset="22982.58">33019 2022 52 0,'14'-19'443'16,"5"5"105"-16,-13-4 92 0,-6 3 62 15,0 0-34-15,0 8-52 0,-6 0-40 0,6 3-28 0,-6 8-34 16,-7-4-46-16,6 7-62 0,0 0-77 16,1 4-70-16,6 0-68 0,0 1-57 0,0 2-46 15,6 0-38-15,8 2-23 0,-1-5-16 0,-1 3-9 16,8-3-9-16,0 4-1 0,-1-8-16 0,-6 0-23 15,0 1-24-15,7-5-21 0,-7-3-11 0,6 0-8 16,0 0 6-16,-5-3 24 0,-1-5 23 0,0 1 23 16,-7 0 15-16,-6-4 12 0,0 0 7 0,0 0 1 15,0 0 5-15,-6-5 0 0,6 6 5 0,-6-1 6 16,6 4 15-16,-7-4 6 0,7 3 6 0,-7 5-1 16,7-5 0-16,0 8-7 0,7 0-14 15,-7 4-7-15,7 3-5 0,-1 1-1 0,0 3-1 0,1-1-2 16,6 1-4-16,-6 5-5 0,5-2-4 15,2 1-23-15,-8-1-58 0,0-3-87 0,8 0-113 0,-1-3-111 16,-7-1-105-16,8 0-69 0,-8-3-37 16,13 3-17-16,-6-7-5 0,0 0-14 0,1 0 30 15,-2-7 51-15,2-1 72 0,5 1 94 0</inkml:trace>
  <inkml:trace contextRef="#ctx0" brushRef="#br0" timeOffset="23202.12">33547 2019 38 0,'0'-12'374'15,"0"1"76"-15,0 4 60 0,-7-4-7 0,1 4-40 16,-7-4-56-16,6 3-44 0,-5 5-27 0,-2-5-26 15,8 5-26-15,-7 3-36 0,7-4-48 16,-1 4-49-16,0 4-43 0,7-1-32 0,0 1-31 0,0 3-19 16,14 1-13-16,-8-1 0 0,7 1-8 15,0-1-4-15,6 3 2 0,-5-2-2 0,-2 2-3 16,2 2-4-16,-1-4 5 0,-1 2-3 0,2-2 0 16,-8-1-1-16,-6 3 3 0,0-2 1 0,-6 0 1 15,0-1 5-15,-8 0 1 0,8 0 0 0,-1 1-2 16,-6-1-3-16,-6-3-11 0,5 0-51 0,-5 3-93 15,-1-4-115-15,1 4-164 0,-8-3-218 0,2 4-105 16,-1-5-14-16,0 0 60 0,6 2 100 0,1-1 155 16</inkml:trace>
  <inkml:trace contextRef="#ctx0" brushRef="#br0" timeOffset="55323.05">26227 4359 256 0,'6'8'440'0,"1"-1"69"0,-1 0 79 0,14-3-37 0,0 3-86 0,12 0-42 0,1 4-15 0,12-3-21 0,1-1-39 0,12 0-33 0,-6 1-43 0,13-5-45 0,0 6-41 16,-12-3-32-16,-1 5-28 0,-1-3-23 0,-5-1-26 15,0 0-12-15,-7 1-20 0,-6-1-18 0,-1-4-16 16</inkml:trace>
  <inkml:trace contextRef="#ctx0" brushRef="#br0" timeOffset="56890.73">26897 4352 31 0,'0'0'402'0,"0"4"63"0,7-1 43 0,0-3 4 16,-7 0-98-16,6 4-96 0,-6 0-57 0,6-1-26 0,1 1-16 0,6 3-9 0,0 1-11 0,0 2-15 0,-6 1-12 0,5 4-5 15,2 0 0-15,-8 3 5 0,7 1 7 16,0-1 2-16,-6 0 3 0,-7 4-3 0,6-4-6 15,-6 4-13-15,0 1-14 0,0-5-20 0,0 0-25 16,-6 0-22-16,6-3-19 0,-7 3-18 16,7-6-19-16,-6-2-14 0,-1 1-11 0,7-4-15 15,-7 0-39-15,1-3-70 0,0 0-106 0,0-4-122 0,-8-4-114 16,1 0-112-16,6 2-120 16,1-3-107-16,-1 2 14 0,1-1 71 0,12 0 93 0,7-3 109 15</inkml:trace>
  <inkml:trace contextRef="#ctx0" brushRef="#br0" timeOffset="57310.25">27562 4484 127 0,'12'-4'408'0,"-4"1"55"0,4-5 39 0,1 5-38 0,1-1-94 15,-2 0-86-15,8 4-46 0,-7 0-19 16,13 0-14-16,0 0-14 0,7 0-20 0,5 0-30 15,2 0-35-15,-1 0-31 0,6 0-26 16,1 0-18-16,-7 4-13 0,7-4-11 0,-7 0-5 16,-7 0-5-16,1 0-11 0,-7 0-20 0,-7 0-38 0,-12 0-48 15,0-4-46-15,-14 4-46 0,0 0-36 16,-12 0-32-16,-1 0-17 0,-6 0-9 0,-6 0-3 16,-1 0 7-16,-6 0 9 0,13 0 33 0,-7 0 36 15,1 0 59-15,12 0 71 0,-5-3 81 16,11 3 89-16,2-3 87 0,4 3 71 0,2 0 39 15,0-5 16-15,6 5-1 0,-7-4-20 0,7 4-28 16,0 0-17-16,0 0-9 0,7 4 10 16,-7-4 16-16,6 8 28 0,0-5 29 0,8 8 29 15,-1-3 22-15,-6 2-1 0,5 5-16 0,1 0-40 16,1 3-52-16,-8 4-56 0,-6 0-49 16,6 1-43-16,-6-2-38 0,7 1-31 0,0 0-53 0,-7-4-94 15,6 0-134-15,-6-7-141 0,6 0-133 16,1 0-165-16,-1-7-163 0,8-4-22 0,-8-4 71 15,8 0 110-15,4-3 119 0,2-4 160 16</inkml:trace>
  <inkml:trace contextRef="#ctx0" brushRef="#br0" timeOffset="57497.17">28304 4495 272 0,'13'-11'484'0,"-6"4"79"0,-1-1 68 0,7 8-20 15,-6 0-71-15,0 0-35 0,-7 8-19 0,6 2-14 16,0 2-12-16,0-2-34 0,8 9-65 0,-1-1-80 15,0 4-68-15,-6 0-62 0,5 0-52 16,-6 3-44-16,8-2-27 0,-8-1-23 0,1-1-52 16,0-2-90-16,-7-5-143 0,-7 2-150 0,0-9-154 15,-13 0-195-15,8-3-144 0,-1-8-13 0,-7 0 87 16,8-3 122-16,-2 0 141 0</inkml:trace>
  <inkml:trace contextRef="#ctx0" brushRef="#br0" timeOffset="57649.35">28422 4289 264 0,'-7'-14'493'16,"-6"3"67"-16,0 0 46 0,-7 4-49 0,8-1-155 15,-2 5-132-15,-5-1-94 0,5 4-84 16,8 0-100-16,-6 0-132 0,4 4-204 0,2-4-155 16,6 0-82-16,-6 3-23 0,12 1 30 0,8 0 87 15</inkml:trace>
  <inkml:trace contextRef="#ctx0" brushRef="#br0" timeOffset="58041.25">28786 4213 306 0,'7'0'492'0,"5"-4"64"0,-12 4 70 0,8 0-13 15,-2 7-81-15,0 1-43 0,7 3-23 0,0 7-7 16,-6 0-19-16,5 4-42 0,8 8-53 0,6-1-54 15,-6 4-41-15,-1 3-35 0,1-2-39 0,-1 2-35 16,-5-3-32-16,6 0-30 0,-8 0-25 16,1 0-18-16,0-7-14 0,0-1-7 0,-7-2-5 15,2-6-5-15,-2 1 0 0,7-6-5 16,-13-1 12-16,6-7 5 0,-6-4 5 0,0 0 5 0,0-7-1 16,-6 3 2-16,-1-8-13 0,1 1-5 15,0 0-6-15,-8 0-4 0,1-3 6 0,0 3 17 16,0-4 28-16,-13 4 27 0,13 4 30 0,-7-1 20 15,1 1 10-15,0 7-1 0,5 0-8 16,1 0-27-16,1 7-102 0,-2 1 0 0,2 3 0 16,4 0 0-16,2 4 0 0,0 3 0 0,6-4 0 15,6 4 0-15,0-2 0 0,8 2 0 0,-1-7 0 16,0 4 0-16,0-4 0 0,0-4-158 16,0 0-362-16,7-7-183 0,5 0-140 0,1-7-122 15,7 0-109-15,-1-1 25 0,1-3 116 0,0 0 154 16,6 0 151-16,-6 1 166 0</inkml:trace>
  <inkml:trace contextRef="#ctx0" brushRef="#br0" timeOffset="58372.7">29456 4630 23 0,'8'-11'422'0,"-8"4"83"0,0 0 70 15,0 0 46-15,-8-1-51 0,-4 4-65 16,-1 0-41-16,6 1-25 0,-6-1-24 0,1 4-32 16,-2 0-41-16,-5 4-61 0,6 3-56 0,-7 0-40 15,7 2-33-15,-7 5-33 0,8 0-29 0,-1 1-19 16,-1 0-19-16,2 3-16 0,6-3-11 0,6 3-9 15,0-4-7-15,0-3-8 0,6 1-2 16,6-1-1-16,2-8-3 0,11 1 1 0,-5-8-2 16,13 1 1-16,-7-4 2 0,0-5 1 0,0-3 2 15,-1 1 5-15,-5-4 1 0,0 3 3 0,-1-7 26 16,1 7 33-16,-7-3 45 0,-6 4 38 16,6 3 47-16,-7-1 26 0,0 5-4 0,2 3-22 15,-8 4-22-15,6 4-26 0,-6-1-31 0,0 5-98 16,0 4-21-16,6-2 0 0,-6 8 0 0,0 1 0 15,6-1 0-15,2 0 0 0,-8 0 0 0,6 4 0 16,-6-7 0-16,-6 0-271 16,6-4-201-16,-8 0-165 0,8-4-141 0,8-7-115 0,-8 0-110 15,6-7-14-15,0 0 84 0,7-1 126 16,1-6 137-16,-2 2 159 0</inkml:trace>
  <inkml:trace contextRef="#ctx0" brushRef="#br0" timeOffset="58552.11">29789 4564 410 0,'6'-14'514'0,"1"-1"78"15,-7 4 67-15,7 4-49 0,-7-4-91 0,6 7-73 16,0 1-38-16,2 3-21 0,-2 0-34 0,7 3-48 16,0 4-49-16,0 8-40 0,-1-4-47 0,2 4-57 15,-8 3-45-15,8-4-29 0,-2 6-16 0,-5-3-15 16,-1 1-11-16,1 1-44 0,0-1-67 0,-7-7-92 16,6 1-102-16,-6-2-94 15,0-6-88-15,0-1-69 0,6 1-64 0,-6-4-77 0,0-7 15 16,7-1 50-16,-7 2 71 0,13-6 94 0</inkml:trace>
  <inkml:trace contextRef="#ctx0" brushRef="#br0" timeOffset="58781.67">30232 4495 330 0,'0'-4'409'0,"-7"4"41"16,-6 4-14-16,1 0-57 0,-8 3-76 0,7 0-46 15,-7 4-17-15,1-4 2 0,6 4 12 16,-1 4 12-16,2-4 9 0,-1 3 10 0,6 2 11 15,-6-5 2-15,13-1-8 0,-6 5-15 0,6-4-14 16,6-4-24-16,1 4-33 0,-1 0-33 0,14-7-29 16,-8 3-33-16,8 1-32 0,0-4-32 0,6-1-22 15,0-3-20-15,0 0-38 0,6-3-71 0,1-1-100 16,-1 0-125-16,1-3-130 0,-7-1-123 16,14 1-125-16,-15-4-131 0,7 0-7 0,-5 0 70 15,-7 0 101-15,6-3 111 0,6 3 149 16</inkml:trace>
  <inkml:trace contextRef="#ctx0" brushRef="#br0" timeOffset="59150.55">30818 4396 145 0,'0'-15'479'0,"0"8"99"0,-7-4 101 16,7 7 65-16,0-3-44 0,0 0-53 0,0 3-49 16,0 0-53-16,0 1-55 0,7 3-63 0,6 3-76 15,1 5-74-15,-2-1-52 0,8 8-33 16,-1-1-39-16,-5 4-48 0,5 4-35 0,-6 4-25 0,-7-4-18 15,7 8-9-15,1-5-8 0,-8 1 0 16,0-1-6-16,1-2-2 0,0-5 0 0,-1 0-2 16,1-3 0-16,-1-1 0 0,-6-3 0 0,6-3 2 15,-6-1-2-15,0-7 2 0,0 0 0 16,0-4-1-16,0-3 0 0,0 0 3 0,0-4 9 16,0-4 15-16,0 0 15 0,7 1 10 0,0-4 9 15,-1 2 2-15,0 2-8 0,8-1-12 0,-1 1-14 16,0 3-9-16,0 3-10 0,7 1-4 15,-8 3-2-15,14 4-4 0,-6 0-1 0,-1 4-1 16,-5 3 0-16,-2 1-2 0,-5 3 0 0,-1 3 0 16,-12 1 0-16,6-1 0 0,-13 6-3 15,0-6-14-15,-6 4-21 0,-1 0-50 0,-6-3-73 16,7 0-107-16,-1 0-140 0,0-9-150 0,14 2-141 16,-1-5-146-16,1 1-145 0,6-4-7 0,13-7 79 15,0-1 134-15,20 2 147 0,5-6 186 16</inkml:trace>
  <inkml:trace contextRef="#ctx0" brushRef="#br0" timeOffset="59443.36">31587 4487 341 0,'-7'-7'510'15,"0"4"79"-15,-5-1 76 0,6 0-39 0,-8 8-84 16,-5 0-52-16,5 3-37 0,-5 4-36 16,6 0-44-16,0 0-51 0,0 3-62 15,6 5-68-15,1-1-55 0,6 4-39 0,6-3-28 0,1-1-23 16,6 0-18-16,0-3-15 0,0-4-8 15,13 0-4-15,0-4-2 0,0-3-4 0,0-4-2 16,7-4 1-16,-1 0 2 0,1-7-2 0,-7-3 2 16,0-1 1-16,0 0 3 0,-13-3 5 0,0-1 0 15,-6 1 13-15,-1-4 7 0,-12 4 5 16,-1 3 1-16,0-3-1 0,-5 3-1 0,5 5-14 16,-6-1-29-16,7 3-60 0,-1 5-85 15,1 3-102-15,-8 3-116 0,8 1-112 0,6 3-98 0,-6 1-87 16,6-1-94-16,6 4 3 0,-6-4 61 0,6-3 86 15,14-1 103-15</inkml:trace>
  <inkml:trace contextRef="#ctx0" brushRef="#br0" timeOffset="59881.38">31906 4480 358 0,'6'-11'475'0,"0"4"76"16,-6-3 63-16,0 1-32 0,-6 2-66 0,0 3-42 16,6 1-31-16,0-1-41 0,-7 4-43 0,1 0-55 15,6 7-64-15,6 1-61 0,1 4-45 16,5-2-30-16,2 5-34 0,-8 3-27 0,7-4-23 15,1 8-11-15,-8-3-6 0,7-1-3 0,-6 0-4 16,5-2-3-16,2-2 7 0,-8-3-4 16,1-4 2-16,5 0-1 0,-12-3 1 0,7 0 5 15,-7-4-6-15,0-4 5 0,0 0 1 0,0-3 2 16,0-4 3-16,0 0-4 0,0-3 3 0,7 2-1 16,-7-2 0-16,6-1 5 0,0 0 6 15,8-3 4-15,-8 3 1 0,7-3-4 0,7 4 1 0,0-1-8 16,-1 0-6-16,-6 4-7 0,6 4 0 15,1-1-1-15,0 1 0 0,-1 3-1 0,-6 4 2 16,0 0 2-16,0 8-2 0,-6-1 2 16,-7 8 3-16,0 0 1 0,0-1-2 0,-7 8 0 15,0-4 6-15,1 4-1 0,6 0 1 0,0 0 0 16,0 1 4-16,0-5-3 0,13 3-2 0,-6-6-2 16,19 0-1-16,-7-8 3 0,7 1-2 15,0-5-4-15,1-3-3 0,-1-3-3 0,6-5 0 16,-6-3-5-16,0-3 2 0,0-5 1 0,0 1 4 15,-13-4 4-15,0 0 0 0,-6 4-1 0,-7-4 0 16,-13 0-1-16,6 3 1 0,-6 1-2 16,-7 1 0-16,1 1-4 0,-7 5-16 0,6 4-57 15,-6 3-113-15,1 4-132 0,5 4-152 0,0-1-192 16,1 5-177-16,-1-1-46 0,8 4 58 0,12 0 102 16,6-3 137-16</inkml:trace>
  <inkml:trace contextRef="#ctx0" brushRef="#br0" timeOffset="60182.75">32759 4378 120 0,'-7'-11'450'0,"-6"3"75"0,1-3 66 0,-2 4 18 0,2 0-99 0,5 3-108 0,0 0-87 0,1 1-61 0,6 3-60 0,0 0-59 16,0 0-52-16,6 7-37 0,8-3-20 15,-2 3-10-15,2 4-3 0,5 0-3 0,1 4 11 16,-8-1 22-16,2 1 25 0,-2 3 31 0,2 0 32 15,-1-3 41-15,-7 7 35 0,7-3 29 0,-6-1 18 16,5 4 3-16,-4 0 0 0,11-1-13 16,-13-1-15-16,14 1-10 0,-8-3 5 0,2 4-1 15,12-3-19-15,-13-1-24 0,7-4-26 0,-8 2-37 16,2-2-48-16,-8 1-32 0,-6-4-16 0,-6 3-8 16,-8-3-9-16,-12 0-16 0,0 0-49 0,-13 1-108 15,-6-6-180-15,-7 2-238 0,-13-4-300 16,0-4-231-16,-8 0-83 0,2 0 38 0,6-4 144 15,-6 4 218-15,6-4 293 0</inkml:trace>
  <inkml:trace contextRef="#ctx0" brushRef="#br0" timeOffset="61404.98">32818 4480 229 0,'-7'4'344'0,"7"-4"28"0,0 0-12 0,0 0-36 0,0 0-43 0,0-4-46 0,-7 4-39 16,1-3-17-16,6 3-10 0,-6-8-4 0,6 8-5 0,-7-7-6 0,7 3-10 0,-7-2-13 0,7 1-17 15,-6 1-17-15,0-3-17 0,6 3-23 0,-7 1-17 16,0-5-16-16,1 5-32 0,-1-5-62 0,7 1-90 16,-6 0-142-16,0 3-199 0,-2-3-105 0,8 0-34 15,8-1 27-15,4-3 68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9:41:05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21544 5770 302 0,'-7'-15'462'16,"-6"4"57"-16,0-1 51 0,-6 2-63 0,5 3-96 16,2-1-53-16,-1 5-31 0,-7-1-25 0,0 4-26 15,8 4-30-15,-14 3-33 0,-1 4-34 16,-5 3-19-16,6 5-10 0,-7 3-3 0,1 4-7 15,-1 7-6-15,7-1-9 0,-7 5-12 0,7 0-13 16,1 4-13-16,5-2-9 0,0 2-14 16,8-1-16-16,-2-7-13 0,8-1-8 0,6-2-5 0,6-5-6 15,1-2-6-15,6-4-3 0,-1-9 1 0,8 1-1 16,-6-4 0-16,5-7 1 0,1-3-2 16,6-4 2-16,-1-5-7 0,9-2 4 0,-15-4-3 15,13-4-2-15,-6-4 0 0,1 1 4 0,5-5 5 16,1-3 7-16,-1 3 21 0,-12-5 27 15,6 1 32-15,-13 1 25 0,-1 4 26 0,2 0 19 16,-8 4 7-16,1 2-6 0,-7 4-15 0,6 5-17 16,-6 7-19-16,7-1-11 0,-1 8-3 15,1 8-3-15,-1-1 4 0,1 7 4 0,6 5-22 16,0 7-85-16,0 3 0 0,0 4 0 0,-7 3 0 16,1 1 0-16,-7 4 0 0,0-1 0 0,0 0 0 15,0 1 0-15,-7-6 0 0,1-1 0 16,-7-1 0-16,7-5 0 0,-8-5-159 0,-5-1-363 15,12-4-202-15,1-7-187 0,-1 0-216 0,-6-3-50 16,7-4 74-16,6-1 145 0,6-6 187 0,7-1 205 16</inkml:trace>
  <inkml:trace contextRef="#ctx0" brushRef="#br0" timeOffset="654.79">22072 5964 258 0,'-8'0'448'0,"2"0"67"16,-6 0 64-16,12-4-51 0,0 4-90 0,0 0-64 16,0-4-42-16,12 4-34 0,2 0-48 15,12-3-26-15,-1-1-35 0,8 4-37 0,-1-3-36 16,8-1-10-16,5 0-33 0,-6 1-24 15,7-1-20-15,6 0-16 0,-13 4-34 0,0 0-68 16,-6 0-61-16,-7 0-76 0,-6 0-87 0,-14 8-95 0,-6-5-103 16,-13 1-126-16,-7 0-21 0,-6 3 32 15,-6 0 61-15,-1 4 87 0</inkml:trace>
  <inkml:trace contextRef="#ctx0" brushRef="#br0" timeOffset="817.39">22104 6231 110 0,'-6'15'448'16,"-1"-4"71"-16,7-3 55 0,0-2 11 16,7 2-105-16,-1-4-91 0,7-1-65 0,13 1-50 0,-6-4-45 15,12 0-44-15,14-4-53 16,0 1-76-16,5-5-92 0,-5 4-96 0,13-2-100 0,-8 2-116 16,-5-4-161-16,-7 1-118 0,0 0-24 0,-13 3 36 15,0-3 66-15,-6 7 100 0</inkml:trace>
  <inkml:trace contextRef="#ctx0" brushRef="#br0" timeOffset="1294.58">23146 5839 135 0,'-7'-14'443'0,"1"-1"84"0,-7 0 86 16,7 4 43-16,-8 0-44 0,2 1-5 16,4 2 20-16,8 0 20 0,-6 2-10 0,6 1-39 15,0 1-63-15,0 8-82 0,0 1-79 0,14 1-66 16,-2 10-45-16,2 2-107 0,-1 0-156 0,6 11 0 15,-6 0 0-15,7 5 0 0,-1 2 0 16,1 1 0-16,-8 3 0 0,8-3 0 0,-7 3 0 0,1-3-85 16,-14-1-534-16,6 1-223 0,-6-8-257 15,-6 1-134-15,6-5 10 0,0 0 124 0,0-2 197 16,6-5 214-16</inkml:trace>
  <inkml:trace contextRef="#ctx0" brushRef="#br0" timeOffset="2715.57">21075 6872 313 0,'0'-11'381'0,"0"1"38"15,-7-2-22-15,7 1-52 0,-6 0-60 16,0 0-26-16,-8 0 11 0,8 1 35 0,0-2 42 15,-8 2 37-15,8-1 41 0,-1 3 35 0,1-3 30 16,0 0 17-16,-2 4 8 0,-4-1-3 0,12 1-27 16,-6 0-41-16,6 3-65 0,-7 4-110 15,7 0-269-15,-7 4 0 0,7 3 0 0,7 4 0 16,-7 4 0-16,7 7 0 0,-1 3 0 0,6 5 0 16,-4 3 0-16,4 3 0 0,8 1 0 15,-7 7 0-15,13-4 0 0,-6 1 0 0,5 3 0 16,1-8 0-16,-6 1 0 0,6 0 0 0,1-5 0 15,-8-2 0-15,-6-5 0 0,6-7 0 0,-13 1 0 16,2-4 0-16,-2-4 0 0,-6-4 0 0,-6-3 0 16,-2-4 0-16,2-4 0 0,-7-3 0 15,0-4 0-15,0-1 0 0,1-2 0 0,4-1 0 16,2-3 0-16,0 0 0 0,6-1 0 16,6 1 0-16,0 0 0 0,2 0 0 0,11 3 0 0,7 0 0 15,0 4 0-15,7 0 0 0,-1 4 0 0,7-1 0 16,1 5 0-16,-2 3 0 0,1 3 0 15,0 5 0-15,-6 3 0 0,-7 3 0 0,-6 1 0 16,-14 4 0-16,0-1 0 0,-12 4 0 0,-7 0 0 16,-13 0 0-16,-6 3 0 0,-8-3 0 0,1-3 0 15,0 3 0-15,0-4 0 0,7 0 0 16,-1-7 0-16,7 0 0 0,13-4 0 0,-6-3 0 16,11 0 0-16,2-8-148 0,6 0-489 0,6-3-137 15,14-4-105-15,0-3-106 0,6-1-79 16,7-3 50-16,-8 3 117 0,15-4 143 0,-1 1 150 15,6 0 181-15</inkml:trace>
  <inkml:trace contextRef="#ctx0" brushRef="#br0" timeOffset="2946.26">22130 6979 210 0,'13'-11'450'0,"-7"7"70"15,8-3 63-15,-1 3-20 0,-1 0-83 16,2 1-49-16,6-1-26 0,-8 0-23 0,15 4-34 16,-9-3-50-16,15 3-58 0,-7 0-65 0,7 0-65 15,6 0-47-15,0 0-30 0,6 3-34 16,1-3-61-16,-7 4-95 0,-6 0-107 0,-7-1-117 16,-6 5-159-16,-14-5-180 0,7 5-53 0,-13 3 29 15,-7-4 76-15,1 4 102 0</inkml:trace>
  <inkml:trace contextRef="#ctx0" brushRef="#br0" timeOffset="3120.98">22332 7239 325 0,'-20'11'542'0,"14"-4"100"0,-7-3 97 0,7-1-8 0,-2 1-101 0,8 0-96 16,8-1-74-16,-2-3-75 0,7 0-78 15,13 0-82-15,0 0-65 0,7-3-53 0,5-1-44 16,15-3-31-16,-8 3-55 0,1-3-73 15,6 3-102-15,-7-3-112 16,2-1-114-16,-2 1-124 0,-13-4-138 0,-12 4-93 0,6 0 11 0,-13-1 65 16,7-3 89-16,-8 5 116 0</inkml:trace>
  <inkml:trace contextRef="#ctx0" brushRef="#br0" timeOffset="3468.86">23055 6957 79 0,'13'-11'436'0,"-1"-4"76"0,2 4 65 0,-1 0 21 0,7-3-85 16,-1 5-92-16,7-1-62 0,6 2-37 0,2 5-41 16,5-1-45-16,6 8-42 0,-6-1-44 0,7 5-40 15,0 2-29-15,-8 2-21 0,1 6-12 0,-13 4-14 16,1 0-5-16,-8 7-4 0,-6 0-3 16,-13 1 5-16,-6 0 6 0,-1 2-5 0,-12-2 17 15,5-2 15-15,1-1 1 0,-6-5 28 0,0-4 32 16,-1 0 48-16,7-7 22 0,-7 0 12 15,8-3 17-15,-8-5-20 0,6-3-27 0,8-3-24 16,-7-5-16-16,7 1-8 0,6 0 2 0,0-4 7 16,13 0 8-16,-1 0 6 0,14 0 0 15,-6 0-3-15,6 4-3 0,7-4-51 0,-1 7-91 16,7-3 0-16,0 7 0 0,7 0 0 0,-7 0 0 16,7 7 0-16,-1-3 0 0,-6 7 0 0,-6-4 0 15,0 4-132-15,-8 3-472 0,-5-3-257 0,-7 4-295 16,-6 3-116-16,-14 0 18 0,0 1 142 15,1-1 221-15,0-3 245 0</inkml:trace>
  <inkml:trace contextRef="#ctx0" brushRef="#br0" timeOffset="4067.05">21948 8275 6 0,'6'-18'393'0,"1"4"78"16,-7-5 73-16,-7 1 40 0,1 4-22 0,-1-2-29 15,-6 2 16-15,1-1 32 0,-2 0 27 0,-5 1 11 16,5 3-14-16,-5 0-41 0,6 7-65 16,-7 1-70-16,1-1-67 0,-7 8-80 0,0-1-282 15,-1 5 0-15,-5 6 0 0,6 1 0 0,1 3 0 16,5 5 0-16,6 2 0 0,8 1 0 15,-1-1 0-15,7 4 0 0,7 0 0 0,6 5 0 0,0-9 0 16,13 5 0-16,0-4 0 0,7-1 0 16,-1-3 0-16,7-4 0 0,0-3 0 0,7 0 0 15,-1-4 0-15,1-4 0 0,-7-3 0 0,0-8 0 16,1 0-724-16,-1-7-337 0,-7 0-203 16,-6 0-35-16,0-3 90 0,1-1 175 0,5 0 216 15,1 1 232-15</inkml:trace>
  <inkml:trace contextRef="#ctx0" brushRef="#br0" timeOffset="4270.14">22697 8224 3 0,'6'-11'492'0,"8"4"137"0,-8-4 132 16,6 4 133-16,2-5-17 0,-1 1-65 15,7 4-66-15,-1-4-67 0,0 4-97 0,8-1-108 16,-1 1-113-16,-7 0-111 0,13 0-90 15,1 3-71-15,-1 0-38 0,2 1-43 0,-2-1-66 0,1 4-106 16,-1-4-151-16,-6 4-172 0,-7 4-169 16,1-4-149-16,-7 4-138 0,-7 3-79 0,-6 0 47 15,-6 4 122-15,0 0 145 0,-1 0 152 0</inkml:trace>
  <inkml:trace contextRef="#ctx0" brushRef="#br0" timeOffset="4468.34">22853 8331 104 0,'-13'3'479'0,"0"1"113"0,0 0 107 0,7-4 63 16,-1 3-47-16,7-3-71 0,7-3-58 16,5-1-51-16,8 0-65 0,-1 1-79 0,7-2-79 15,1 3-88-15,5-2-68 0,1 0-59 0,5 4-38 16,2 0-28-16,-7 0-59 0,-1 0-71 0,7 0-121 16,-6 0-155-16,-1 0-159 0,-6-4-176 15,-6 8-192-15,-1-4-61 0,-5 0 41 0,-8 0 114 16,13 0 138-16,1 0 165 0</inkml:trace>
  <inkml:trace contextRef="#ctx0" brushRef="#br0" timeOffset="4883">23660 8067 391 0,'14'-15'546'0,"-2"5"92"0,2-2 96 0,5 1-31 16,-5 0-74-16,5 0-62 0,0 4-51 15,8-4-61-15,-8 3-76 0,7 5-89 16,-6-1-93-16,12 0-80 0,-6 4-54 0,7 0-31 0,-7 4-19 16,-1 0-13-16,-5 3-3 0,0 0-6 15,-7 1-6-15,-7 3 2 0,-6 3-1 0,-6-3 6 16,-7 1 1-16,-1 2 7 0,-12-3 7 0,7 3 6 15,-7-2 22-15,0-1 24 0,7 0 20 16,-1 0 14-16,0-4 11 0,8 4-3 0,5-4-15 16,7 0-20-16,7 1-23 0,5 0-15 0,2-2-11 15,12 2-9-15,-1 0-8 0,8-1-5 0,-1 0 11 16,8 4-1-16,-1-4 16 0,0 4 30 16,-7-3 42-16,-6 2 47 0,-6 6 45 0,-1-6 54 0,-11 5 33 15,-16-1-28-15,-4 2-244 0,-15 2 0 16,-11-1 0-16,-9 2 0 0,-4 3 0 0,-1-3 0 15,-7 2 0-15,-6-3 0 0,0-2 0 16,-6 2-607-16,-8-4-437 0,1-3-231 16,0 4-64-16,-1-8 63 0,8 4 183 0,0-4 249 0,-2 1 290 15</inkml:trace>
  <inkml:trace contextRef="#ctx0" brushRef="#br0" timeOffset="14443.04">9247 7324 3 0,'7'0'294'15,"6"0"45"-15,-6 0 9 0,-7 0-33 0,6 0-54 16,-6 0-59-16,7 0-57 0,-7-4-31 0,7 4-18 16,-1-5-10-16,-6 5-7 0,6 0-6 15,-6 0-5-15,6 0-4 0,-6-3-1 0,8 3 1 0,-8 0 7 16,0 0 9-16,0 0 11 0,0 0 9 16,0 0 13-16,0 0 13 0,0 0 8 0,0 0 12 15,0 0 5-15,-8 0 5 0,8 0 5 0,-6 0 0 0,6 0-2 16,0 0-9-16,0 3-5 0,0-3-12 15,0 0-14-15,0 5-14 0,0-5-11 0,-6 0-14 16,6 0-10-16,-6 4-9 0,-1-4-3 0,0 0 7 16,1 0-11-16,-1 0-6 0,1 0-1 0,-8 0-2 15,8 0-9-15,-6 0-12 0,4 3 7 0,-4-3 5 16,-1 0 0-16,6 0-1 0,-6 3 7 0,0-3-3 16,6 0-4-16,-5 0-5 0,-2 0 0 0,8 0-1 15,-7 0-1-15,-7 0-3 0,8 0-2 16,-2 0 1-16,1 0-4 0,1 0-2 0,-8 0-1 0,6 0-3 15,2 0 0-15,-1 4-1 0,-1-4 1 0,2 0 1 16,-8 0-2-16,7 0 3 0,0 0 0 16,0 4 0-16,0-4-1 0,-6 0 3 0,5 0 0 15,8 0-2-15,-7 0 1 0,0 0-2 0,6 0 1 16,-5 0-4-16,-2 3-2 0,8-3 0 0,-7 0-3 16,0 0-2-16,0 0 0 0,-1 0-1 0,-5 0 4 15,6 0-6-15,6 4 0 0,-5-4-3 16,-2 0 5-16,8 0 5 0,-7 0-2 0,0 0 4 0,0 0 1 15,0 0 5-15,0 0-4 0,-1 0-7 0,-5 0 0 16,13 0 1-16,-7 0-1 0,6 4-1 0,-5-4 0 16,-2 0 5-16,8 0 2 0,-14 0 2 0,7 0 6 15,0 0 2-15,0 0 5 0,0 3 0 0,6-3 2 16,-5 0-1-16,-1 0-2 0,-1 0-3 16,2 0-2-16,-2 0-2 0,2 0 0 0,-2 0-2 15,1 0 3-15,1 0 3 0,-8 0 2 0,7 0 1 16,0 0-1-16,-6 0 2 0,5 0-1 0,-6 0 0 15,8 0 0-15,-1 0 2 0,-1 0-1 0,2 0 0 16,-2 0 0-16,-5 0-2 0,6 0-1 0,-6 0-3 16,5 0 9-16,2 0-8 0,-2 0-4 0,1 0-4 15,-7 0-3-15,8 0-1 0,-2 0-9 16,2 0 8-16,-8 0 5 0,1 0 2 0,5 0 4 0,-5 0 1 16,6 0 1-16,-6 0-4 0,-1 0 1 15,7-3 0-15,-7 3-1 0,1 0-2 0,0-4-1 0,5 4-1 16,-5 0 0-16,-1-4-1 0,0 4 1 15,8 0-2-15,-8-3 2 0,1 3 2 0,5 0 0 16,-5-4 2-16,-1 4 0 0,1 0 4 0,6-4 5 16,-7 1-3-16,1 3-1 0,-1-3-1 0,8 3-1 15,-8 0-2-15,0 0-5 0,1-4 3 0,5 4 1 16,8-5 2-16,-7 5 1 0,6 0 4 0,-12 0 4 16,6 0 2-16,-6 0 3 0,-1-3 2 0,0 3-1 15,1 0-5-15,-1 0 0 0,8 0-29 0,-2 0-1 16,1 0 0-16,1 0 0 0,-2 0 0 15,1-4 0-15,0 4 0 0,0 0 0 16,0 0 0-16,0 0 0 0,-7 0 0 0,8 0 0 0,-2 0 0 16,1 0 0-16,1-4 0 0,-8 4 0 0,7 0 0 15,-7 0 0-15,0 0 0 16,8 0 0-16,-8 0 0 0,7 0 0 0,0 0 0 0,-6 0 0 0,-1 0 0 16,7 0 0-16,0 0 0 0,0-3 0 0,0 3 0 15,0 0 0-15,7-4 0 0,-8 4 0 0,1 0 0 16,7 0 0-16,0 0 0 0,-8 0 0 0,2 0 0 15,4 0 0-15,-4 0 0 0,-1 0 0 0,6 0 0 16,-6 0 0-16,1-4 0 0,-2 4 0 0,8 0 0 16,-14 0 0-16,13 0 0 0,-5 0 0 0,-2 0 0 15,8 0 0-15,-7 0 0 0,0 0 0 16,0 0 0-16,0 0 0 0,-6 0 0 16,12 0 0-16,0 0 0 15,1 0 0-15,-1 0 0 0,-6 0 0 0,7 0 0 0,-7 0 0 0,7 0 0 0,-2 0 0 0,2 0 0 16,0 0 0-16,-1 0 0 0,1 0 0 15,-1 0 0-15,1-3 0 0,-1 3 0 0,7 0 0 0,0 0 0 16,0 0 0-16,0 0 0 0,0 0 0 0,0 0 0 16,0 0 0-16,0 0 0 0,0-4 0 0,0 4 0 15,0 0 0-15,0 0 0 0,0 0 0 0,0 0-461 16,0 0-243-16,0-3-164 0,-6 3-218 0,6-4-83 16,-6 0 42-16,6 4 125 0,0-7 174 15,0 0 192-15</inkml:trace>
  <inkml:trace contextRef="#ctx0" brushRef="#br0" timeOffset="22696.28">21981 9334 146 0,'6'-3'410'0,"-6"3"55"15,6 0 43-15,-6 0-30 0,6 0-96 0,-6-3-58 16,0 3-28-16,8 0 6 0,-2 0 17 16,-6-6 19-16,0 6 21 0,0 0 17 0,6-3 20 15,1 3 15-15,-7-3 12 0,0 3 6 0,0 0-9 16,0 0-23-16,0 0-35 0,0 0-42 15,0 0-45-15,0 3-220 0,0-3-55 0,0 3 0 16,0 3 0-16,0-3 0 0,0 4 0 0,0 4 0 16,0 0 0-16,0 4 0 0,0 3 0 0,6 4 0 15,1 0 0-15,0 1 0 0,5 2 0 16,-6 3 0-16,8-2 0 0,-1 4 0 0,0-5 0 16,0 5 0-16,7-5 0 0,-14 1 0 15,7-1 0-15,-6-3 0 0,6-4 0 0,-7 2 0 16,-6-6 0-16,6 1 0 0,-6-9 0 0,7 2 0 15,-7 0 0-15,0-5 0 0,0-3 0 0,0 0 0 16,0-3 0-16,-7-1 0 0,7-3 0 0,-6-4 0 16,0 0 0-16,-7 0 0 0,-1-4 0 0,8 0 0 15,-7 0 0-15,0-2 0 0,0 2 0 16,-7 0 0-16,8-3 0 0,-8 6 0 16,0-2 0-16,1 7 0 0,-1-5 0 0,0 6 0 0,1 1 0 15,-7 2 0-15,6 3 0 0,-5 3 0 0,-8 2 0 16,7 1 0-16,0 6 0 0,-6 2 0 15,-1 1 0-15,7 0 0 0,0 3 0 0,6 1 0 16,1-2 0-16,13 1 0 0,-2 2 0 0,16-2 0 0,-2-4 0 16,0 1 0-16,14-1 0 0,5 1 0 15,1-4 0-15,7-3 0 0,7-1 0 0,-1-7 0 16,-1-4 0-16,1 1 0 0,-6-1 0 16,-1 0-113-16,-6-3-586 0,7-1-146 0,-1-3-133 15,-5 1-156-15,-1-1-5 0,6-4 98 0,1 0 162 16,-1 1 169-16,8-2 188 0</inkml:trace>
  <inkml:trace contextRef="#ctx0" brushRef="#br0" timeOffset="22984.15">22905 9506 266 0,'7'0'433'0,"-7"0"53"0,6 4 24 0,-6-4-48 16,0 3-79-16,0-3-41 0,0 0-4 16,0 4 24-16,6-4 31 0,-6 0 23 0,8 0 12 15,-2 0 7-15,0 4 1 0,0-4-9 0,1 0-24 16,0 0-38-16,-1 0-50 0,7 0-62 0,1 0-71 16,-2 0-63-16,8 4-53 0,-1-1-31 0,7-3-43 15,0 4-56-15,-6 0-108 0,13-1-141 16,-7 1-165-16,6 0-166 0,7-4-143 0,-6 0-148 15,-7 0-79-15,7 0 44 0,-14 0 114 0,0 0 140 16,-5 0 151-16</inkml:trace>
  <inkml:trace contextRef="#ctx0" brushRef="#br0" timeOffset="23183.08">23114 9645 262 0,'-14'8'519'0,"-6"2"89"16,2-5 82-16,4 2 0 0,1-3-99 0,7 3-94 0,0-3-53 15,6-1-32-15,6 1-37 0,7-1-50 0,7 2-53 16,6-2-49-16,0 0-59 0,6 1-54 0,7 0-38 16,0-1-32-16,0 1-21 0,1 0-33 15,-1-1-50-15,-1 1-70 0,1-4-95 16,-5 3-99-16,4-3-113 0,-5 0-95 0,-1 0-108 0,-12-3-129 16,6-1-18-16,0-3 48 0,0 0 86 15,6-1 103-15</inkml:trace>
  <inkml:trace contextRef="#ctx0" brushRef="#br0" timeOffset="23798.59">24045 9474 371 0,'0'0'459'0,"0"0"57"0,6 0 11 0,1 0-69 15,-7 0-97-15,6 0-74 0,1-5-43 0,0 5-19 16,5-3-9-16,14 3-10 0,1-6-8 16,-1 1-4-16,6 1-12 0,7 1-21 0,-6-1-30 15,5 0-25-15,-5 1-25 0,0-1-25 0,0 0-21 16,-8 1-13-16,1-1-10 0,-6 4-19 16,-7-4 3-16,0 4 7 0,-6 0 5 0,-7-3 5 15,0 3 4-15,-7 0 18 0,-6 0-3 0,-12 0-6 16,-2 0-5-16,-5 0-2 0,-1 0-1 0,-6 0 2 15,0 0 1-15,0 3 7 0,7-3 5 16,-1 0 2-16,0 4-3 0,7-4-3 0,0 0-1 16,6 0-3-16,1 4-10 0,-1-4-5 0,8 3 2 15,-2 1-9-15,8 0-1 0,6 3-4 0,-6 4 3 16,-2 0 2-16,8 4 0 0,0-1 5 16,0 8 0-16,8-3 7 0,-2 3 11 0,0 0 7 15,0-1 7-15,2 2 3 0,-2-2 4 0,7 2 3 16,-7-1-2-16,1-4 6 0,0-4 7 0,-7 4 17 15,6-2 14-15,-6-5 17 0,6-4 21 16,-6 0 24-16,6-3 28 0,-6 0 30 16,0-4 13-16,0 0-1 0,0-4-15 0,0 0-30 0,0-3-43 15,8 0-48-15,-8 0-34 0,6-1-24 0,7-4-18 16,0 5-7-16,6 0-5 0,-5 3 0 16,12-3-3-16,-1 3-2 0,1 4-1 0,1 0 1 15,5 0 1-15,1 8-1 0,-7-1 2 0,0 4 0 16,0 4 3-16,-13-4 0 0,0 7 0 15,-6-4 3-15,-14 5 2 0,-6-1 9 0,0 1 9 16,-13-1 12-16,0 0 6 0,-7 1-16 0,-5 3-25 16,-1-4 0-16,-7-3 0 0,0-1 0 0,7 1 0 15,-6-4 0-15,6 0-174 0,5 0-186 0,-5-3-225 16,7-5-256-16,6 0-266 0,0-3-98 16,0-3 23-16,13 3 125 0,6-3 204 0,7 3 246 15</inkml:trace>
  <inkml:trace contextRef="#ctx0" brushRef="#br0" timeOffset="26317.79">21056 11349 146 0,'6'-3'379'16,"0"-1"49"-16,1 4 17 0,-7-4-40 0,7 1-72 15,-7-1-66-15,6 4-21 0,1-5 4 16,-1 2 20-16,0 3 19 0,1-3 14 0,0-1 14 16,5 0 4-16,-5 1 1 0,0-1-7 0,-1-3-9 15,1 3-8-15,5 1-9 0,-5-1-13 0,0 0-12 16,-1 0-9-16,-6 4-11 0,0-3-19 0,0-1-24 16,-6 4-28-16,6-4-30 0,-7 1-27 15,7 3-26-15,-7-4-21 0,1 4-15 0,0-3-15 16,-1 3-11-16,1 0-7 0,-8 0-7 0,2 0-7 15,5 0-1-15,-6 0-4 0,-6 3-1 16,5 1-2-16,-12 3-1 0,7 0 0 0,-7 5 0 16,-6-2 1-16,5 1 0 0,-5 8 3 0,-1-1 5 15,1 4 4-15,-1 0 4 0,13 0-7 0,0 4-8 16,2-5 0-16,-2 6 0 0,-7-6 0 16,15 5 0-16,6-4 0 0,12-4 0 0,6 0 0 15,2 2 0-15,5-10 0 0,7 5 0 0,0-8 0 16,7 0 0-16,6-3 0 0,7-4 0 15,-1-8 0-15,1 5 0 0,-1-8 0 16,8-4 0-16,-8 4 0 0,-6-7 0 0,0-1 0 0,0 1 0 16,-6 0 0-16,-7-4 0 0,-6 0 0 0,-8 0 0 15,2 0 0-15,-8 0 0 0,1 0 0 0,-1-4 0 16,0 5 0-16,-6 2 0 0,7-3 0 0,-7 4 0 16,0 3 0-16,7 0 0 0,-7 5 0 15,0 2 0-15,0 1 0 0,0 3 0 0,0 1 0 16,0 3 0-16,0 0 0 0,0 7 0 0,0-3 0 15,0 7 0-15,-7-1 0 16,7 5 0-16,0 3 0 0,0 1 0 0,0 3 0 0,-7 0 0 0,7 3 0 16,-6 1 0-16,6 0 0 0,0-5 0 15,-6 6 0-15,6-2 0 0,0 1 0 0,0-1 0 16,6-3 0-16,-6 0 0 0,0 1 0 0,0-6 0 16,6 2-660-16,1-8-414 0,6 0-205 0,1-4-35 15,5 0 88-15,-6-7 178 0,6 0 225 16,7-3 244-16</inkml:trace>
  <inkml:trace contextRef="#ctx0" brushRef="#br0" timeOffset="29504.92">21850 10880 4 0,'0'4'173'0,"7"-4"11"0,-7 0 10 16,0 3 9-16,0-3 3 0,0 0-4 0,0 4-19 16,0-4-26-16,0 0-30 0,0 0-30 0,0 0-27 15,0 0-22-15,0 0-14 0,0 0-10 16,0 0-4-16,0-4-5 0,0 4-2 0,0 0-1 15,0-3 2-15,0 3 0 0,-7 0 5 0,7 0 5 16,-7-4 4-16,7 4 1 0,-6 0 2 0,6-4 2 16,-6 4-3-16,6 0-2 0,-7-3-5 15,7 3-1-15,0 0-7 0,0 0-3 0,0 0-4 16,0 0-2-16,0 0-2 0,0 0-2 0,0 0-1 16,0 0-1-16,-7 0-2 0,7 0 2 0,0 0 0 15,0 0 2-15,0 0 5 0,0 0-1 16,0 0 7-16,0 0 4 0,0 0 1 0,0 0 2 15,-6 0-1-15,6 0 2 0,0 0-7 0,0 0-1 16,0 0-2-16,0 0 2 0,0 0 0 16,0 0 6-16,0 0 5 0,0 0 5 0,0 0 10 15,-7-4 5-15,7 4 6 0,0-4 5 0,-6 4 6 16,6 0 5-16,0-3 6 0,0 3 6 16,0-4 9-16,0 4 8 0,-6-4 8 0,6 1 16 15,-7 3 18-15,0-4 19 0,7 0 19 0,0 1 16 16,0 3 16-16,0-4 10 0,0 1 10 0,0-5 3 15,0 8 0-15,0-3-1 0,0-1-8 0,0 0-11 16,0 4-19-16,0-3-21 0,0-1-25 0,0 8-28 16,0-4-25-16,0 3-25 0,0-3-18 15,0 4-15-15,0 3-1 0,7 1 4 0,0-1 8 16,-7 4 10-16,6 0 13 0,-6 3 4 16,0 1-3-16,0 4-8 0,0-5-10 15,0 5-11-15,0-1-13 0,0-4-11 0,0 5-7 0,0-5-2 16,0 1-7-16,0-1-10 0,0-3-40 0,-6 1-85 15,6-5-130-15,0 0-169 0,6-3-168 16,0-1-205-16,1-6-187 0,-1-1-35 0,8 1 67 16,-2-1 135-16,-5-3 153 0,12 3 205 0</inkml:trace>
  <inkml:trace contextRef="#ctx0" brushRef="#br0" timeOffset="30227.74">22384 11323 258 0,'7'-3'377'0,"-7"3"38"15,6 0-15-15,-6 0-40 0,0 0-53 16,0 0-39-16,0 0-12 0,0 0 12 0,0 0 23 15,0 3 23-15,0-3 15 0,0 0-2 0,6 0-9 16,-6 0-21-16,7 0-17 0,0 0-15 0,-1 0-4 16,14-3-12-16,-7 3-19 0,13 0-22 15,-6-4-29-15,12 0-36 0,1 1-42 0,-1-1-37 16,1 0-26-16,-1 1-18 0,7-1-19 16,-7 1-32-16,1 3-59 0,0-4-87 0,-1 0-110 0,-6 4-122 15,-6 0-114-15,0-4-87 0,-7 4-73 0,-13 0-91 16,0 0-13-16,-20 0 54 0,1 4 86 15,-7 0 94-15,-1 0 123 0</inkml:trace>
  <inkml:trace contextRef="#ctx0" brushRef="#br0" timeOffset="30448.57">22391 11459 325 0,'-13'8'441'0,"-7"-2"53"0,7-1 16 0,0-2-55 0,0 5-76 16,6-8-42-16,1 3-12 0,-1 1 0 0,7-1 7 15,7-3 7-15,-1 0 6 0,1 0 3 0,12 0 0 16,-5-3-5-16,5 3-17 0,1-4-39 0,6 1-52 16,-6 3-59-16,5-4-56 0,1 4-46 15,0 0-32-15,0-4-31 0,1 4-51 0,5 0-83 16,-6 0-121-16,13-3-151 0,0 3-154 0,7-5-150 16,-13 2-198-16,5-5-58 0,-5 5 46 0,-7-1 112 15,0 1 132-15,1 3 152 16</inkml:trace>
  <inkml:trace contextRef="#ctx0" brushRef="#br0" timeOffset="31336.74">23817 11349 8 0,'13'-3'326'0,"-7"-1"54"0,1-3 25 0,-1-2-35 15,1 3-59-15,-7 2-66 0,7-3-51 16,-7-1-21-16,0 1-5 0,0 4 6 0,0-5 5 0,0 1 6 16,-7-1 3-16,7 5 3 0,-7-1 1 15,1 1-3-15,-1-1-6 0,-5 0-16 0,-2 1-23 16,2 3-23-16,-8 0-23 0,0 0-21 15,-5 0-20-15,5 3-8 0,-13 1-2 0,7 0-4 16,-7-1 1-16,1 4 6 0,-1 1 6 0,1-1 6 16,-1 4 6-16,1 0 8 0,-1 0 11 0,1-1 5 15,-1 6 7-15,7-1-4 0,-6-1-5 0,6 4-9 16,-1-3-9-16,7 0-10 0,1-1-11 16,6 5-10-16,7-4-11 0,-1-4-5 0,7 3-6 15,7 1-4-15,-1-4-3 0,14 0-1 0,0-4 0 16,5-3-4-16,7-1 1 0,8-3-3 15,-1-3-2-15,0-1 0 0,7-3 1 0,-7-1 2 16,0-3-2-16,-7 0 1 0,1 1 0 0,-7-1 0 16,0-5 1-16,0 6 5 0,-13-9 11 15,0 5 25-15,0-1 27 0,-7-3 28 0,-6 3 18 16,0-3 23-16,0 3 14 0,0 0-3 0,-6 4-5 16,6 0-8-16,0 4-2 0,0 0-23 0,0 3-17 15,0 0-23-15,6 1-23 0,-6 3-21 0,8 0-13 16,-8 3-9-16,6 1-1 0,-6 0 8 15,6 3 6-15,1 4 8 0,-7-4 6 0,6 4 8 16,1 4 4-16,-7 0-1 0,6 0-4 0,-6-1-5 16,0 4-28-16,0-3-11 0,7 3 0 15,-7 1 0-15,6-1 0 0,0-3 0 0,-6-1 0 16,8 1 0-16,-8-4 0 0,6 0-21 0,-6 0-155 16,6 0-150-16,-6-4-192 0,7 0-190 0,0-3-168 15,-7 0-190-15,0-1-50 0,-7 1 75 16,7 0 150-16,-7 3 169 0,7-3 179 15</inkml:trace>
  <inkml:trace contextRef="#ctx0" brushRef="#br0" timeOffset="32444.15">24605 11261 280 0,'6'-7'369'0,"1"-4"31"0,-7-1-27 0,7 6-55 16,-7-5-64-16,6 3-49 0,-6 1-19 15,6 0 5-15,1 3 14 0,-7-4 19 0,0 1 18 16,0 0 18-16,0 3 7 0,0 0 22 0,0 4 21 16,0-3 17-16,0-1 3 0,0 4-6 0,0 0-8 15,0 0-12-15,0 4-10 16,6-1-16-16,-6 5-11 0,0 2-13 0,0 2-11 0,0 3-32 15,0 3-38-15,7 4-41 0,-7-4-35 0,7 8-29 16,-7-1-23-16,6 1-16 0,-6 0-14 16,6-1-8-16,1 5-5 0,-7-5-4 0,7 1-12 15,-1-4-35-15,1 0-56 0,6 0-84 0,-7-4-111 16,1-3-132-16,-1-4-142 0,0 0-115 16,2-4-83-16,-2-3-90 0,-6-1-63 0,-6 1 39 15,6-4 105-15,-8-4 121 0,8 1 126 16</inkml:trace>
  <inkml:trace contextRef="#ctx0" brushRef="#br0" timeOffset="32694.34">24475 11481 164 0,'-14'0'375'0,"8"-3"40"0,0-2 10 0,6 2-64 0,-7 0-81 16,7-2-87-16,7 5-46 0,-7-3-24 0,6 3-7 15,8-4-2-15,-2 1-3 0,8-5 5 0,-7 5 10 16,7-5 14-16,-1 5 7 0,0-1 1 16,-6 0-9-16,7 1-19 0,0-1-26 0,-1 0-29 0,7 1-34 15,0-5-49-15,0 5-60 0,7-5-79 16,-7 1-88-16,7 0-150 0,-1 0-155 16,-6-4-57-16,0 3 3 0,7-3 48 0,6-1 72 15</inkml:trace>
  <inkml:trace contextRef="#ctx0" brushRef="#br0" timeOffset="33144.94">25569 11214 310 0,'0'-4'464'0,"0"4"52"16,0-4 44-16,0 1-75 0,0 3-116 15,-7-4-88-15,1 4-59 0,-8 0-44 0,2 4-38 16,-14-1-37-16,-1 1-35 0,1 0-20 0,-6 3-6 15,-1 3 1-15,-6 2 13 0,1 3 11 0,-1-1 15 16,-1 5 11-16,1-1 12 0,0-1 9 0,7 6 3 16,-1-1 10-16,13 0 1 0,0 0-2 0,8-4-13 15,-8 4-13-15,7-4-15 0,0 1-23 16,13-4-20-16,7-1-14 0,-1-3-9 16,13-3-5-16,7-1-2 0,1-3-3 0,-1-4-1 15,-6-4-2-15,12 0 0 0,-5-3-2 0,11 0-1 16,1-4-1-16,-13 0 1 0,7-4 2 0,-1 1-1 15,-5-2-2-15,-8 2 3 0,0-1 9 0,-5-3 19 16,-1 3 27-16,-7-3 32 0,0 0 42 16,-6 3 35-16,0 1 30 0,7 2 22 0,-7 1 11 15,7 4 10-15,-7 0-7 0,0 0-11 0,0 7-19 16,0-4-28-16,0 0-17 0,0 8-6 16,6 0 2-16,-6-1-48 0,6 4-108 0,8 1 0 15,-8 3 0-15,7 4 0 0,7-1 0 0,-14 5 0 16,8-1 0-16,-2 4 0 0,-5-4 0 0,6 4 0 15,-7 0 0-15,7 4 0 0,-7-4 0 16,2 3 0-16,-8-3 0 0,6 0-346 0,-6 0-555 0,6-3-249 16,-6-5-136-16,14 1 8 0,-14-4 133 15,13 3 210-15,-7 1 232 0,0-3 273 0</inkml:trace>
  <inkml:trace contextRef="#ctx0" brushRef="#br0" timeOffset="34226.15">21453 12573 27 0,'0'4'323'0,"0"-4"60"16,-7 0 17-16,7-4-30 0,-6 4-52 16,-7-8-56-16,7 5-50 0,-2 0-25 0,2-5-3 15,0 8 9-15,6-4 14 0,-7 0 13 16,0 1 16-16,7 3 17 0,-6-4 18 0,0 0 18 0,-1 1 16 15,1-1 8-15,-1 1-1 0,-6-2-7 16,7 2-12-16,-14 0-19 0,7-1-17 0,-7 4-18 16,0 0-17-16,-5 0-17 0,-1 0-13 0,0 4-19 15,0-1-20-15,-1 0-21 0,-5 5-24 16,-1-1-18-16,1 4-19 0,-1 0-6 0,-5 4-5 16,5 0-3-16,1 3-27 0,-1 1-30 0,1-1 0 15,5 7 0-15,7-3 0 0,0 0 0 0,8 0 0 16,6 0 0-16,-8 0 0 0,14 0 0 15,7-3 0-15,6-5 0 0,-1 1 0 0,15-4 0 16,-1 0 0-16,13-8 0 0,-7 1 0 0,8-4 0 16,-1-4 0-16,0-3 0 0,-1-4 0 0,-4-4 0 15,5 1 0-15,-7-4 0 0,1-4 0 0,-7-4 0 16,0 0 0-16,-7 1 0 16,1-1 0-16,-7-3 0 0,-6 3 0 15,-1 0 0-15,1 1 0 0,-1 3 0 0,0 0 0 0,1 4 0 0,-7 3 0 16,0 1 0-16,0 2 0 0,7 8 0 0,-7 0 0 15,6 4 0-15,0 0 0 0,1 4 0 0,0 4 0 16,-1 3 0-16,1 4 0 0,-1-1 0 16,7 8 0-16,-6 1 0 0,-1-2 0 0,0 8 0 15,-6-3 0-15,0 3 0 0,0-3 0 0,-6 7 0 16,0-4 0-16,-8 1 0 0,8-5 0 0,-7 1 0 16,7-1 0-16,-8 1 0 0,8-4 0 15,0-3 0-15,-1-5 0 0,-6 1 0 0,7-4-324 16,6 0-551-16,0-8-197 0,6-3-162 0,14 0-8 15,-8-7 108-15,8 3 181 0,-1-7 208 16,15 4 238-16</inkml:trace>
  <inkml:trace contextRef="#ctx0" brushRef="#br0" timeOffset="34741.18">21817 12236 54 0,'0'-4'408'0,"0"0"78"15,-6 1 63-15,6-1 9 0,-7 0-45 0,7 1-48 16,0 3-33-16,0-4 8 0,0 1 12 0,0 3 3 16,0-4-20-16,0 4-51 0,0 0-47 15,0 0-69-15,0 0-47 0,0 4-31 0,0 3-25 16,0 0-18-16,0 4-11 0,0 0-10 0,0 4-22 16,0-1-30-16,7 1-25 0,-7 3-19 0,6 0-12 15,1 1-9-15,0-4-8 0,-1 3-32 16,-6 0-68-16,0-3-111 0,0-1-146 0,6-3-173 15,-6-3-162-15,7-1-179 0,-7-3-133 0,7-4 3 16,-7 0 89-16,6 0 144 0,7 3 150 0,0-3 200 16</inkml:trace>
  <inkml:trace contextRef="#ctx0" brushRef="#br0" timeOffset="35152.15">22540 12547 70 0,'-6'0'428'0,"-7"0"81"0,6 0 64 16,-5 0 16-16,12 0-77 0,0 0-94 0,6 0-72 16,0 0-50-16,7-4-40 0,0 1-39 0,7 3-41 15,-1-8-32-15,14 5-22 16,-7 3-18-16,13-7-18 0,-7 2-13 0,-6 2-15 0,7 0-17 15,-7 3-17-15,0 0-18 0,-6-4-29 16,-1 4-47-16,1 4-59 0,-7-4-77 0,-6 0-84 0,-1 3-88 16,1 0-119-16,-14 2-143 0,-6-2-41 15,0 1 23-15,-19-1 58 0,5 5 80 0</inkml:trace>
  <inkml:trace contextRef="#ctx0" brushRef="#br0" timeOffset="35342">22475 12705 180 0,'-6'10'478'0,"-1"-2"79"0,1-4 60 0,-1-1-4 16,7 1-100-16,0-1-79 0,7-3-51 15,6 0-35-15,6 0-31 0,1-3-43 0,6-1-53 16,7 1-59-16,5-1-60 0,9 0-48 0,-2-3-44 16,-7 0-52-16,9 3-64 0,-9-3-75 0,1 3-80 15,-6-3-81-15,-1 3-70 0,1 0-83 16,-20 1-130-16,6 3-35 0,-11-4 21 0,-8 4 54 15,0 0 70-15</inkml:trace>
  <inkml:trace contextRef="#ctx0" brushRef="#br0" timeOffset="38224.24">24025 12584 49 0,'0'3'321'15,"0"-3"51"-15,0 4 9 0,0-4-42 0,0 0-60 0,0 0-62 16,0 0-51-16,0 0-29 0,0 0-9 16,0 0 3-16,-6 0 7 0,6-4 7 0,0 4 14 15,0 0 8-15,-6 0 10 0,-2 0 10 0,8-3 4 16,-6 3 3-16,6 0-9 0,-6 0-1 16,6 0-3-16,-7 0-3 0,7 0 2 0,-6-4 7 15,6 4 5-15,0-3 3 0,0 3 9 0,0-4 6 16,-7 4 2-16,7-4-3 0,0 0-1 0,0 4 0 15,-7-3-7-15,7 0-9 0,-6-2-9 16,6-2-7-16,0 0-9 0,0 3-8 0,6-3-2 16,1 0 6-16,0 2 4 0,-1 2-152 0,1-4-15 15,-1 3 0-15,0-3 0 0,8 0 0 0,-2 0 0 16,8 3 0-16,0-4 0 0,5 0 0 0,2 1 0 16,5 0 0-16,8 0 0 0,-1-1 0 15,6 2 0-15,-5-2 0 0,5 0 0 0,1 5 0 16,-1-1 0-16,-6 1 0 0,1 3 0 0,-2 0 0 15,-5 0 0-15,-1 3 0 0,1 4 0 0,0 1 0 16,-7 3 0-16,-6 0 0 0,-8 0 0 0,-5 7 0 16,-1 1 0-16,-6-1 0 0,0 4 0 15,-6 3 0-15,-1 1 0 0,-5-1 0 16,-2 2 0-16,1 2 0 0,-6-4 0 0,6 1 0 16,-1-1 0-16,2 0 0 0,-2-2 0 0,-5-1 0 15,6-3 0-15,0-5 0 0,-7 1 0 0,7-1 0 16,0-3 0-16,-6-3 0 0,13 4 0 0,-8-6 0 15,1-3 0-15,0 2 0 0,-6-2 0 0,5-3 0 16,2 4 0-16,-2-4 0 0,-5 0 0 16,-1-4 0-16,8 4 0 0,-8 0 0 0,0-3 0 15,7-2 0-15,1 5 0 0,-2-3 0 0,2 0 0 16,-8 0 0-16,7-2 0 0,-1-2 0 0,2 3 0 16,-2-3 0-16,8-1 0 0,-7 5 0 15,7-5 0-15,6-3 0 0,0 4 0 0,0 0 0 16,0 0 0-16,6-1 0 0,7 1 0 0,1 0 0 15,4 3 0-15,2-3 0 0,7-1 0 0,-1 5 0 16,-1-5 0-16,8 5 0 0,0-1 0 16,-8 4 0-16,9-5 0 0,-2 5 0 0,1 0 0 0,5 0 0 15,-5 5 0-15,-1-5 0 0,1 4 0 16,0 3 0-16,-1-3 0 0,1 3 0 0,-1 4 0 16,1-4 0-16,-1 4 0 0,-6-3 0 15,7-1 0-15,-1 4 0 0,1-4 0 0,-7 0 0 0,6 1 0 16,1-1-1042-16,-1-7-587 0,1 4 45 15,-7-4 153-15,14-4 270 0,5 0 325 16,1 1 378-16</inkml:trace>
  <inkml:trace contextRef="#ctx0" brushRef="#br0" timeOffset="42133.71">20671 13719 264 0,'-19'0'443'0,"-1"-3"54"0,-6-1 42 0,13 0-62 16,-7 1-87-16,8-1-45 0,-2 0-24 0,8 1-5 16,0 3-5-16,-1-4-16 0,7 0-30 15,-7 4-30-15,7 0-18 0,0-3-9 0,-6 3 4 16,6 0 13-16,0 0 15 0,0 0 13 16,0 0 8-16,0 0 1 0,0 0-2 0,0 0-9 15,0 0-9-15,0 3-2 0,6-3 5 0,-6 4 5 16,7 3-123-16,-7-3-127 0,7 7 0 0,-1-4 0 15,0 4 0-15,1 4 0 0,0-1 0 16,5 2 0-16,-5-2 0 0,6 4 0 0,0 1 0 16,-7-1 0-16,8 4 0 0,-2 0 0 0,2-4 0 15,5 4 0-15,-5 0 0 0,4 0 0 0,2-4 0 16,-7 1 0-16,7-1 0 0,0 1 0 16,-1-5 0-16,-6 1 0 0,6-4 0 0,-5 0 0 15,-8 0 0-15,7-4 0 0,-6 0 0 0,-1-3 0 16,1 0 0-16,-7-1 0 0,0-3 0 0,0 4 0 15,0-4 0-15,0 0 0 0,0 0 0 16,0 0 0-16,0 0 0 0,6 0 0 0,-6-4 0 16,0 4 0-16,0-3 0 0,6-5 0 0,2 5 0 15,-2-5 0-15,0 1 0 0,0 0 0 0,1-4 0 16,6 0 0-16,-6 0 0 0,6-5 0 0,0 2 0 16,-1 3 0-16,2-3 0 0,5 0 0 0,1-2 0 15,0 6 0-15,-1-6 0 0,7 2 0 16,-6 3 0-16,-1 4 0 0,1-4 0 0,-1 3 0 15,-6 4 0-15,7 2 0 0,-1 2 0 0,1 2 0 16,-8 6 0-16,2 0 0 0,-1-1 0 0,0 8 0 16,0-1 0-16,0 1 0 0,-6-1 0 15,-1 5 0-15,-6-1 0 0,0 0 0 0,0 0 0 16,0 1 0-16,-6-1 0 0,-14-3 0 16,7 0 0-16,-13-1 0 0,0 1 0 0,-7 0 0 15,1-5 0-15,-1-3 0 0,-6 2 0 16,7-3 0-16,-8-1 0 0,8-2 0 0,5-3 0 0,2 0 0 15,-8 0 0-15,8 0 0 0,-2-3-449 0,14-2-333 16,0-1-99-16,13-3-89 0,0 2-113 16,13 0 29-16,7-4 107 0,0 1 146 0,5 2 147 15,8-3 172-15</inkml:trace>
  <inkml:trace contextRef="#ctx0" brushRef="#br0" timeOffset="42667.71">21570 13569 56 0,'0'-4'295'0,"0"1"55"0,0-1 6 0,0 0-20 0,7 1-39 16,-7-1-45-16,0 1-46 0,0-5-29 16,0 1-7-16,0 0 10 0,0 3 20 0,0-3 26 15,6 3 32-15,-6-3 34 0,6 3 35 0,1 0 33 16,-1 1 31-16,1-1 17 0,0-1-5 16,-7 2-21-16,0 3-37 0,0 0-29 0,0 3-30 15,0 2-28-15,0 6-24 0,0 0-22 0,0 4-23 16,0-1-34-16,0 4-39 0,0 4-36 0,6 0-30 15,-6 1-22-15,6-1-28 0,2 0 0 0,-8 3 0 16,6-3-67-16,-6-4-114 0,0 4-158 16,0-6-195-16,6-6-189 0,-6 1-180 0,0-4-191 15,0 0-26-15,0-7 87 0,0 0 156 0,0 0 174 16,6 0 194-16</inkml:trace>
  <inkml:trace contextRef="#ctx0" brushRef="#br0" timeOffset="43162.86">22410 13800 312 0,'7'-4'470'0,"-1"4"61"16,-6-3 35-16,6-1-58 0,8 4-85 15,-8-4-52-15,7-3-23 0,7 4-5 0,6-1 2 16,0-3-6-16,7 2-18 0,-1 2-25 0,1-5-35 15,-1 5-36-15,7-1-46 0,-7-3-37 0,1 3-40 16,0 1-46-16,-1-1-63 0,-6 0-87 0,0 4-105 16,-6-3-126-16,-7 3-127 0,-7 0-126 15,2 3-154-15,-16 1-90 0,2 0 16 0,-13-1 74 16,-1 8 100-16,-6 0 120 0</inkml:trace>
  <inkml:trace contextRef="#ctx0" brushRef="#br0" timeOffset="43339.7">22391 14001 360 0,'-20'8'570'0,"1"-1"86"16,-1 0 68-16,7-3-35 0,13-1-113 0,0 1-89 15,19-4-74-15,1 0-53 0,6 0-50 0,7 0-56 16,6-4-65-16,-1 1-68 0,15-1-96 16,-1 1-106-16,1-4-117 0,-2 3-125 0,1 0-120 15,-13-3-148-15,0 4-173 0,-19-2-41 0,0 5 38 16,-8-3 83-16,2 3 99 0,-1 0 135 15</inkml:trace>
  <inkml:trace contextRef="#ctx0" brushRef="#br0" timeOffset="48089.28">20600 13145 224 0,'-14'3'323'0,"1"0"17"0,7 1-24 15,-7-4-46-15,0 4-54 0,7-4-52 0,-1 3-42 16,0-3-22-16,1 4-4 0,-1-4 5 0,1 4 12 16,0-4 8-16,-1 3 13 0,7-3 13 0,-7 0 15 15,7 4 19-15,0-4 19 0,0 0 18 16,7 0 7-16,-7 0 1 0,7 0-8 0,-7 0-13 15,0 0-18-15,0 0-11 0,6 0 4 16,0 0 15-16,7 0 20 0,1 0 20 0,5 0 16 16,7-4 8-16,6 4-6 0,8 0-22 0,5-3-23 15,8-1-23-15,-2 4-22 0,15-4-19 0,5 1-20 16,1-1-13-16,13 4-16 0,6 0-15 16,0 0-12-16,13-4-12 0,1 1-7 0,5 3-10 15,1 0-5-15,6 0-7 0,7 0-7 0,0 0-6 16,12 0-5-16,-6 0-2 0,14 0-6 15,-1-3 0-15,0 3 1 0,1-5 0 0,-14 5-1 16,7-3-1-16,-7-1-1 0,0 1 0 0,-13-1-1 16,1-3-1-16,-14 3-2 0,-7 0-1 0,-12 1 1 15,-14 3-3-15,-6-4-8 0,-12 4-14 0,-7 4-17 16,-7-4-25-16,-13 3-40 0,-13 1-64 16,-7 3-91-16,1-3-107 0,-7 0-134 0,0-1-136 15,0 1-143-15,0-4-176 0,0 0-26 16,0 0 53-16,7-4 117 0,-1-3 144 0,0 0 175 0</inkml:trace>
  <inkml:trace contextRef="#ctx0" brushRef="#br0" timeOffset="48986.48">23563 5726 139 0,'6'0'383'0,"1"0"33"0,0-8 28 0,-1 5-42 16,7-5-124-16,-6 5-83 0,5-4-37 0,-5-1-15 16,6 1-1-16,0-1-14 0,-7 1-4 0,8 0 1 15,-8-1 5-15,0 5 2 0,-6-1-9 0,0 4-3 16,0-3-8-16,0 3-14 0,-12 3-14 0,-8 1-10 15,-13 3-4-15,-12 4 6 0,-21 0 9 16,-18 4 5-16,-20 3 4 0,-14 0 1 0,-18 5-6 16,-8 2-10-16,-12 4-15 0,-13 1-15 0,-1-1-19 15,-5 4-15-15,-1 0-8 0,6 0-10 16,8 3-3-16,-1-2-4 0,13-1 4 0,7-1 2 16,13 2 1-16,6-6 3 0,13-1 3 0,21-2-1 15,11-3-3-15,14-4-21 0,12 0-36 16,21-6-52-16,6-2-63 0,7-3-74 15,12-3-82-15,20-4-73 0,0-7-143 0,19-4-77 16,8-4-2-16,-7-3 40 0,5-7 62 0,1 2 85 0</inkml:trace>
  <inkml:trace contextRef="#ctx0" brushRef="#br0" timeOffset="49241.27">20776 5747 295 0,'-20'-3'407'0,"0"0"35"0,1-2 26 0,5 1-111 16,2 4-129-16,6 0-73 0,6 0-32 0,0 4-14 16,18 1-5-16,2 1 0 0,19 10 17 15,7-2 26-15,13 8 22 0,12 4 24 0,1 3 27 16,19 8 15-16,6 3-2 0,2 7-13 0,11 9-29 16,-6 2-37-16,13 4-41 0,1 4-29 0,-1 4-24 15,7 0-25-15,0-1-10 0,-1 4-4 0,1-7-20 16,0 4-63-16,-1-8-103 0,-5 4-123 15,-21-7-205-15,1-5-200 0,-19-2-94 0,-8-8 1 16,-12-1 69-16,-7-5 110 0,-1-2 192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9:42:09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23700 13708 259 0,'6'4'398'0,"1"-4"48"0,-7 0-6 16,6 0-55-16,-6 0-71 0,6 0-55 0,-6 0-35 15,0 0-13-15,0 0-5 0,0 0 1 0,0-4 2 16,0 4-1-16,0 0-1 0,0-3-3 0,0 3 2 15,0 0 1-15,0-4-6 0,0 4-4 16,0-4-9-16,0 4-12 0,8 0-6 0,-2-3-5 16,7-1-8-16,6 0-15 0,0-3-12 0,8 0-6 15,-1 0-14-15,6-1-10 0,1-3-7 16,-1-3 2-16,1 0 6 0,7 2 13 0,-8 4 6 16,1 1 6-16,-1 3 1 0,-6 1-3 0,0-1-6 15,0 4-11-15,0 0-4 0,-6 7-4 0,6 1-1 16,-7 3-2-16,1 4-6 0,0 7-8 15,-8 0-34-15,1 3-48 0,-6 1 0 0,0-1 0 16,-1 5 0-16,7-5 0 0,-6 5 0 0,5-5 0 16,-5 1 0-16,0-1 0 0,-7 1 0 0,-7-4 0 15,0 0 0-15,-5-4 0 0,-2 1 0 16,-5-1 0-16,-1 1 0 0,0-5 0 0,2-3 0 16,-9 0 0-16,1 0 0 0,0 0 0 0,7-4 0 15,-7 1 0-15,6-5 0 0,-6-3 0 0,7 4 0 16,-1-4 0-16,0-4 0 0,1 1 0 0,-1-1 0 15,0 0 0-15,8-3 0 0,-1 0 0 16,-1-1 0-16,8 1 0 0,0-4 0 0,6 4 0 16,0 0 0-16,0-2 0 0,6 3 0 0,0-2 0 15,1 1 0-15,13 3 0 0,-8 1 0 16,14-1 0-16,1 1 0 0,-1-1 0 0,6 4 0 16,7-4 0-16,1 4 0 0,5 4 0 15,1-4 0-15,-1 4 0 0,-12-1 0 0,6 1 0 16,-7-1 0-16,2 4 0 0,4-3 0 0,-5 4 0 0,-7-2 0 15,0 3 0-15,0-2 0 16,0 0 0-16,-6 1 0 0,-1-1 0 0,-6 0 0 16,0-3 0-16,0 3 0 0,-6 0 0 15,-1-3 0-15,0 0 0 0,8-1 0 0,-8-3-1059 16,7 0-86-16,0 0-73 0,0-3 0 0,-7-1 127 16,2 0 182-16,4 1 181 0,2-1 178 0</inkml:trace>
  <inkml:trace contextRef="#ctx0" brushRef="#br0" timeOffset="385.47">25236 13837 365 0,'14'0'457'0,"-2"0"53"16,2-4 8-16,-8 0-49 0,1 1-67 0,-1 3-38 15,-6-4-21-15,0 0-6 0,0 4-1 0,7-3-8 16,0 3-17-16,-1-4-23 0,0 4-13 0,-6-4-9 16,6 4-10-16,2 0-10 0,-8 0-17 15,6 0-13-15,-6 0-11 0,0 0-5 0,6 4-5 16,-6 3-5-16,7 1-1 0,-7 3-7 0,6 0-10 15,1 4-15-15,0 2-18 0,-1 1-93 0,0 5-46 16,8 3 0-16,-2-4 0 0,-5 4 0 16,6-1 0-16,-6 3 0 0,5-5 0 0,-5 3 0 15,0-1 0-15,-7-2 0 0,0-5 0 0,0-1-52 16,-7 3-284-16,0-2-147 0,-5-7-154 16,-1 0-126-16,-13-4-122 0,6 0-134 0,0-7-4 15,1 0 85-15,-1-3 140 0,14-1 141 0,0-3 171 16</inkml:trace>
  <inkml:trace contextRef="#ctx0" brushRef="#br0" timeOffset="1184.58">25185 14042 164 0,'0'0'431'0,"6"4"71"0,-6-4 58 16,6 0-26-16,-6 0-72 0,0 0-57 0,0 0-32 16,0 0-5-16,7 0 20 0,13 0 18 0,0 0 4 15,6-4-6-15,6 0-17 0,7 0-27 0,6 0-50 16,-5 1-60-16,5-1-63 0,1 1-53 16,6-1-52-16,-14-3-54 0,9 3-62 0,-15 4-88 15,7-4-121-15,-13 1-161 0,-6 3-162 0,-1-3-170 16,-19 3-209-16,0 0-54 0,0 0 47 15,-6 0 118-15,-1 0 146 0,1 0 177 0</inkml:trace>
  <inkml:trace contextRef="#ctx0" brushRef="#br0" timeOffset="4671.22">26435 13972 236 0,'-19'-3'456'16,"-1"-1"58"-16,7-3 55 0,0 2-26 0,6 2-76 15,1-4-49-15,-8 0-20 0,8-1-1 16,0 1-3-16,0 4-18 0,18-5-23 0,2 0-20 16,11 4-12-16,1-3-6 0,0 0 0 0,7 0 3 0,6-1-14 15,-6 2-15-15,6-2-19 16,6 1-13-16,-5-1-14 0,5 1-138 0,1 3-105 0,-7 1 0 15,0 3 0-15,0 0 0 0,0 3 0 0,-6 5 0 16,-1-5 0-16,-5 8 0 0,-2 4 0 16,-5-1 0-16,-8 2 0 0,2 2 0 0,-14 4 0 15,0 0 0-15,-14-4 0 0,8 4 0 0,-7 3 0 16,-7-2 0-16,2-1 0 0,-2-1 0 16,6 1 0-16,-11-3 0 0,5-1 0 0,-6 0 0 15,0-4 0-15,7 1 0 0,-8-3 0 0,8-1 0 16,0-8 0-16,-1 1 0 0,0-8 0 0,7 1 0 15,-7-1 0-15,8-7 0 0,5 3 0 0,0-7 0 16,1 8 0-16,6-3 0 0,6-1 0 16,1 4 0-16,6-1 0 0,0 1 0 0,7 3 0 15,6 0 0-15,6 1 0 0,1 3 0 0,6 3 0 16,7 1 0-16,-1 0 0 0,-5-1 0 0,5 1 0 16,-7 4 0-16,-5-1 0 0,0 0 0 15,-7 0 0-15,6-3 0 0,-12 3 0 0,0 0-180 16,-1-2-1125-16,-5-2-149 0,-8 0 15 0,0-3 140 15,7 8 231-15,0-4 262 0,-6-1 286 16</inkml:trace>
  <inkml:trace contextRef="#ctx0" brushRef="#br0" timeOffset="5339.33">22924 14789 251 0,'-12'0'349'16,"5"0"23"-16,-6 0-20 0,0 0-42 0,7 0-54 16,-8 0-59-16,2-3-42 0,5 3-22 0,0 0-3 15,-6-4 6-15,7 4 12 0,-7 0 6 0,6-4 12 16,-5 4 16-16,4-3 17 0,-4-1 21 15,5 4 24-15,-6 0 23 0,0-5 28 0,7 5 26 16,-8-2 26-16,8 2 28 0,0 0 20 0,-1 0 1 16,1 0-12-16,-1 0-30 0,0-4-38 15,1 4-46-15,6 0-39 0,0 0-30 0,0-4-116 16,6 4-85-16,1 0 0 0,0 0 0 0,6-4 0 16,7 4 0-16,-2-4 0 0,15 1 0 0,0 3 0 15,6-4 0-15,6 1 0 0,-6 3 0 16,7-4 0-16,7 1 0 0,-8-1 0 0,1 0 0 0,-7 4 0 15,0-4 0-15,-13 4 0 0,0 0 0 16,-7-3-579-16,-5 3-289 0,-2-3-143 0,-12 3-146 16,6 0-13-16,2 0 103 0,-8 0 165 0,6 0 175 15,-6 3 193-15</inkml:trace>
  <inkml:trace contextRef="#ctx0" brushRef="#br0" timeOffset="5589.77">22677 14983 168 0,'-25'11'430'16,"-2"0"60"-16,7-4 40 0,1 1-49 0,6-5-88 15,7 5-69-15,-1-5-30 0,7 1 7 16,0 0 25-16,13-1 38 0,7-3 40 0,5 0 37 16,9 0 19-16,-2-3 6 0,7 3-12 0,-7 0-34 15,7 0-55-15,-6 0-73 0,-1 0-75 0,1 0-67 16,7 0-54-16,-8 0-43 0,7 0-50 15,-7 0-62-15,1 0-83 0,-1 0-122 0,1-4-139 16,6 4-151-16,0-7-123 0,0 3-94 0,0-3-81 16,-6 3-74-16,-1-3 37 0,1 0 103 0,-1-1 116 15,2-3 124-15</inkml:trace>
  <inkml:trace contextRef="#ctx0" brushRef="#br0" timeOffset="6315.81">24526 14800 91 0,'27'0'408'16,"-1"-3"72"-16,-6 3 57 0,-1 0-9 16,-6 0-49-16,0 0-52 0,0 0-31 0,-6 0-8 15,5 0 1-15,2 0-9 0,-8 0-15 0,7 0-29 16,0 0-36-16,-6 0-35 0,-1 0-34 0,-6 3-26 15,0-3-23-15,0 4-18 0,-6 3-10 0,-7-3-9 16,0 3-11-16,-7 4-11 16,-13 0-13-16,1 0-13 0,-7 4-7 0,0-4-6 0,0 3 1 15,-1 1-3-15,8-4-2 0,-1 4 0 0,1-4-8 16,12-4-5-16,-5 4-7 0,11-4-4 16,8 1-5-16,0-5-5 0,-1 1-22 0,7 0-24 15,7-4 0-15,-1 3 0 0,6-3 0 0,8 4 0 16,0-4 0-16,6-4 0 0,7 4 0 0,-1-3 0 15,1 3 0-15,6-4 0 0,-7-3 0 16,7 7 0-16,-6-4 0 0,-1 0 0 0,1 1 0 16,-7 3 0-16,0-4 0 0,7 0 0 15,-7 4 0-15,-6-3 0 0,-1-1 0 0,0 4 0 0,-6-4 0 16,1 4 0-16,-8 0 0 0,0-3 0 0,1 3 0 16,6-4 0-16,-7 0 0 0,-6 1 0 0,7-1 0 15,-7 0 0-15,7-3 0 0,-7-1 0 16,0-3 0-16,0 4 0 0,-14-4 0 0,8 0 0 15,-7 1 0-15,0-2 0 0,7 1 0 0,-8 4 0 16,8-4 0-16,-1 0 0 0,1 4 0 0,0 3 0 16,6 1 0-16,-7-1 0 0,7 4 0 15,-7 4 0-15,7-1 0 0,0 1 0 0,7 7 0 16,0 3 0-16,-1 1 0 0,0 0 0 0,7 7 0 16,-6 4 0-16,6-1 0 0,-7 4 0 15,1 1 0-15,6-1 0 0,-7 5 0 0,8 1 0 0,-8-2 0 16,7 0 0-16,1 0 0 15,-8 0 0-15,6 0 0 0,-5-7 0 0,0 0-48 0,-7-5-1247 16,0-2-153-16,-7-4 6 0,0-1 119 0,1-3 223 16,0-3 266-16,0 3 285 0</inkml:trace>
  <inkml:trace contextRef="#ctx0" brushRef="#br0" timeOffset="7283.95">20365 16042 232 0,'13'-4'431'0,"-6"0"63"0,5 1 32 0,2-1-35 0,-8 1-55 16,7-1-31-16,0-3 1 0,-6 3 30 0,-1-3 38 16,8-1 33-16,-2-3 16 0,-5 4-1 0,6 0-15 15,-7-1-31-15,7 1-37 0,-6 0-45 0,0-1-53 16,-7 5-190-16,0-4-151 0,0 0 0 16,0-1 0-16,-7 4 0 0,0-2 0 0,-12 1 0 0,6 1 0 15,-14 4 0-15,-11 0 0 0,-1 9 0 16,0-3 0-16,-7 6 0 0,-7 2 0 0,2 4 0 15,5 0 0-15,1 4 0 0,-1 4 0 0,7-1 0 0,6 5 0 16,7-1 0-16,0 4 0 0,7 0 0 0,12-1 0 16,0-1 0-16,7-2 0 0,14 0 0 15,5-3 0-15,7-3 0 0,7-2 0 0,-1-3 0 16,14-3 0-16,-1-4 0 0,14-4 0 0,-7-3 0 16,7-4 0-16,-7-4 0 0,6-3 0 15,-5-4 0-15,-1-4 0 0,-13 1 0 0,0-5-361 16,-7 1-783-16,-6-4-146 0,1 3-38 15,-7 1 80-15,-2 0 187 0,2 3 225 0,7 1 223 0</inkml:trace>
  <inkml:trace contextRef="#ctx0" brushRef="#br0" timeOffset="7849.14">20808 15602 272 0,'7'-7'381'16,"-7"3"39"-16,0-3-18 0,0 0-36 0,-7-1-48 16,7 1-49-16,-7 0-12 0,7-4 9 0,0 4 29 15,0 3 40-15,0-3 37 0,7 3 31 0,-7-3 14 16,7 3 15-16,-7 0 1 0,0 1-9 0,0 3-7 16,0 0-15-16,6 0-20 0,0 0-25 15,2 3-29-15,-2 1-85 0,6 3-243 0,2 1 0 0,-8-1 0 16,7 4 0-16,1 3 0 0,-8 1 0 0,6 0 0 15,2 3 0-15,5 1 0 0,-5-1 0 0,4 0 0 16,-10 0 0-16,-8 1-344 0,0-5-401 0,0 1-150 16,6-1-138-16,0-3-112 0,-6 0 33 0,7-2 132 15,-7-3 168-15,13 2 170 0,0-5 196 0</inkml:trace>
  <inkml:trace contextRef="#ctx0" brushRef="#br0" timeOffset="8484.03">22514 15994 1 0,'-6'0'396'0,"0"0"95"15,-2 0 73-15,2 0 18 0,0 0-36 0,-1 0-51 16,1 0-35-16,6 0-16 0,0 0 1 0,6 0 6 16,7 4-1-16,-7-4-15 0,14 0-30 0,0 4-36 15,6-4-36-15,7-4-45 0,-1 4-51 0,7-4-54 16,0 1-49-16,7-1-43 0,-1-3-39 15,1-1-38-15,-1 5-44 0,-6-5-58 0,1 4-85 0,-7 1-117 16,-7 0-132-16,-7-1-139 0,1 4-111 16,-8 0-97-16,-6 0-93 0,-6 4-53 0,-6-1 45 15,-13 4 104-15,6 1 116 0,6-1 132 0</inkml:trace>
  <inkml:trace contextRef="#ctx0" brushRef="#br0" timeOffset="8640.34">22690 16192 233 0,'-13'8'500'0,"0"-1"85"0,1-3 60 0,4-1-30 0,8 1-91 0,0-4-74 16,14 0-49-16,5 0-31 0,7 0-29 0,6-4-38 15,7 1-53-15,1-1-70 0,5-1-83 16,8 3-65-16,-8-2-63 0,7 0-69 0,-6 0-93 0,6 0-104 16,-6 1-102-16,-7-1-137 0,-13 4-179 15,-6 0-60-15,-1 0 25 0,-6 0 71 0,6 4 99 16,-5-4 139-16</inkml:trace>
  <inkml:trace contextRef="#ctx0" brushRef="#br0" timeOffset="12705.23">20821 15299 89 0,'-6'0'367'0,"-1"0"60"0,0 0 27 16,1 0-36-16,-7 0-60 0,-1 0-66 0,8 0-36 16,0 0-15-16,6-4 2 0,-6 4 8 0,6 4 10 15,-7-4 5-15,0 0 2 0,7 0 8 0,7 0 13 16,0 0 20-16,-1-4 17 0,6 0 14 16,2 0 13-16,-1 4 1 0,7 0-6 0,0-3-17 15,5 3-20-15,-5 0-22 0,12 0-19 16,1 0-66-16,5-4-204 0,2 4 0 0,5 0 0 0,1-4 0 15,6 4 0-15,0 0 0 0,7-3 0 16,6 3 0-16,0 0 0 0,0 0 0 0,7 3 0 16,0-3 0-16,-1 4 0 0,8 0 0 0,-8-4 0 15,8 0 0-15,-2 0 0 0,8 0 0 0,0 0 0 16,-1 0 0-16,7 0 0 0,0 0 0 16,7 0 0-16,0 0 0 0,6-4 0 0,0 4 0 0,-5-4 0 15,11 4 0-15,-6-3 0 0,0-1 0 16,-6 0 0-16,-1 1 0 0,1-1 0 0,-7 0 0 15,0-3 0-15,1 7 0 0,-8-4 0 0,1 0 0 16,-7 1 0-16,1 3 0 0,-8 0 0 16,8 0 0-16,-8-4 0 0,0 4 0 0,1 0 0 15,0 0 0-15,-7 0 0 0,7 0 0 0,-14 0 0 16,8 0 0-16,-8 4 0 0,0-4 0 0,-5 0 0 16,-1 0 0-16,-13 3 0 0,0-3 0 15,-7 0 0-15,-6 0 0 0,1 0 0 16,-7 0 0-16,6 4 0 0,-14 0 0 0,8-4 0 0,-7 4 0 15,7-4 0-15,-14 3 0 16,0-3 0-16,1 4 0 0,-7-4-666 0,0 4-124 0,0-4-102 16,0 0-120-16,-7 0-74 0,-5 0 41 0,-8 0 117 15,7 0 157-15,0 3 163 0</inkml:trace>
  <inkml:trace contextRef="#ctx0" brushRef="#br0" timeOffset="15550.52">24338 15987 134 0,'-7'0'461'0,"1"0"81"0,0 0 60 0,-2-4 15 15,2 4-73-15,0-3-56 0,0 3-21 0,-1-4-2 16,7 0 10-16,7 4 1 0,-7-3-16 0,-7-1-29 16,7 0-38-16,0 4-33 0,7-4-29 0,-1 1-32 15,0 0-36-15,0-1-33 0,14-4-77 16,-7 5-153-16,7-4 0 0,12-4 0 0,1 3 0 16,7-3 0-16,5 0 0 0,0 4 0 0,1-1 0 15,-1-3 0-15,-5 8 0 0,5-1 0 0,-6 0 0 16,1 4 0-16,-2 4 0 0,-5 3 0 0,-1 4 0 15,-5 0 0-15,-7 4 0 0,-2 4 0 0,-4-1 0 16,-1 3 0-16,-7 2 0 0,-6-1 0 0,0 3 0 16,-6 0 0-16,-1 2 0 0,-6-2 0 0,0 1 0 15,-7-1 0-15,1-3 0 0,-1 3 0 0,1-2 0 16,0-4 0-16,-1-1 0 0,1-4 0 0,-7-3 0 16,6 1 0-1,0-2 0-15,7-2 0 0,-7-5 0 0,14 5 0 0,-7-5 0 16,7 0 0-16,6-3 0 0,-7 0 0 0,1 0 0 0,6 0 0 0,6 0 0 15,1-3 0-15,6 3 0 0,-1-3 0 16,8 3 0-16,0-4 0 0,13 4 0 0,-1-4 0 0,1 1 0 16,5 3 0-16,1-4 0 0,1 0 0 15,5 1 0-15,-6-1 0 0,7 1 0 0,-7-1 0 16,0 0 0-16,-7 0 0 0,8 1 0 0,-7-1 0 16,-7 0 0-16,-1 1 0 0,-5-1-686 0,0 0-343 15,6 1-89-15,-7-4-85 0,1-1 61 0,-8 1 136 16,2-4 178-16,5 0 173 0,7 0 190 0</inkml:trace>
  <inkml:trace contextRef="#ctx0" brushRef="#br0" timeOffset="16014.8">26045 15888 298 0,'0'-7'430'0,"6"-1"55"0,-6 2 6 16,6-2-49-16,0 0-65 0,-6-2-36 0,0 2-4 15,0 1 17-15,0 0 26 0,0-1 24 16,8 1 18-16,-2 3 5 0,-6-3-11 0,6 3-14 16,1 4-20-16,-7-3-22 0,6 6-29 0,-6-3-30 15,7 8-27-15,0-5-21 0,-1 8-18 0,14 0-186 16,-1 4-49-16,1 3 0 0,-8 4 0 0,8 0 0 15,-7 1 0-15,0 6 0 0,0 0 0 0,7 0 0 16,-8 0 0-16,2 5 0 0,-1-2 0 0,0 1 0 0,6 0 0 16,-5-3 0-16,-8-1 0 0,7 0 0 15,0-3 0-15,-6-4 0 0,-1-4 0 0,6 1 0 16,-12-5 0-16,14-3 0 0,-14-4 0 0,6 4-403 16,-6-7-320-16,0 0-107 0,0-8-82 0,0 0-73 15,-6 1-42-15,-8-5 68 0,14 1 133 0,-12-4 141 16,12 0 152-16</inkml:trace>
  <inkml:trace contextRef="#ctx0" brushRef="#br0" timeOffset="16263.34">25992 16170 106 0,'-20'0'420'0,"14"0"66"0,0 4 42 0,12-1-23 15,0-3-69-15,2 4-57 0,10-4-18 0,-4 0 11 16,11 3 31-16,1-3 29 0,7 0 15 0,7 0 1 15,-1 0-12-15,-1-3-19 0,1 3-30 0,1-4-43 16,-1 4-57-16,0-3-65 0,-1-1-67 0,-11-3-61 16,5 3-58-16,1 0-68 0,0-2-89 0,-8 2-121 15,2 0-141-15,-8-3-163 0,0 3-138 0,1-3-135 16,-13 3-142-16,0-3-18 0,-7 3 70 0,0 0 127 16,0 4 135-16,0 0 163 0</inkml:trace>
  <inkml:trace contextRef="#ctx0" brushRef="#br0" timeOffset="18001.77">28077 15867 382 0,'6'-5'483'16,"0"2"57"-16,1-1 18 0,0 4-72 0,-1-4-94 15,7 1-67-15,-7 3-41 0,8-4-23 0,-2 4-19 16,2 0-14-16,5 0-17 0,1-3-20 0,0 3-12 16,-8 0-5-16,1 0 3 0,0 0 0 0,0 0 2 15,1 3 2-15,-8 1-1 0,0-1 3 0,-6 1 3 16,0 3 6-16,-12 1 8 0,-2-1 0 0,-5 4 11 15,-7 5 7-15,0-2 1 0,-7 0-9 0,-6 5-14 16,0-1-10-16,0 0-26 0,6 4-160 16,1-4 0-16,-1 0 0 0,7 1 0 0,0-1 0 15,7 1 0-15,-1-5 0 0,14 1 0 0,-8-4 0 16,8 0 0-16,6-4 0 0,0 1 0 0,0-5 0 16,6 1 0-16,0-1 0 0,2-3 0 0,11 0 0 15,-6 0 0-15,13 0 0 0,-7 0 0 0,14-3 0 16,-7-1 0-16,0 4 0 0,0-3 0 0,1-1 0 15,-1 4 0-15,-1-4 0 0,1 0 0 16,-6 4 0-16,6 0 0 0,1-3 0 0,-2 3 0 0,1-3 0 16,-6 3 0-16,-1-4 0 0,7 0 0 0,-6 0 0 15,0-3 0-15,-1 3-97 0,1-3-120 0,-8 3-26 16,8-3-14-16,-7 0 5 0,0-5 19 16,0 5 32-16,-7-3 41 0,-6-1 46 0,-6 2 38 0,6-1 28 15,-13-1 25-15,7 0 17 0,-8 0 18 16,2-4 16-16,-8 4 17 0,0-3 26 0,1-1 11 0,-7 4 16 15,6-3 14-15,1-1 12 0,-7 5 14 16,6-2 5-16,1 1 19 0,-7 0 12 0,12 0 6 16,-5 3 4-16,6 1 1 0,0 4-4 0,7-5-173 15,-1 5-8-15,7-1 0 0,-7 0 0 0,7 4 0 16,0 0 0-16,7 0 0 0,-7 8 0 0,7-1 0 16,5 0 0-16,1 8 0 0,1-1 0 0,6 1 0 15,-8 7 0-15,8 0 0 0,-1 3 0 0,-5 1 0 16,4 4 0-16,-4 2 0 0,5 2 0 0,-5-1 0 15,-8 4 0-15,6-5 0 0,-4 5 0 16,-2 0 0-16,0-5 0 0,1 1 0 16,-1-3 0-16,1-1 0 0,0-3 0 15,-1-4 0-15,6-4 0 0,-4 0 0 0,-2-3 0 0,-6-3-146 16,0-2-739-16,0-3-111 0,6-7-109 0,-6 0-65 0,7-7 67 16,0 0 134-16,-1 0 174 0,7-5 179 0</inkml:trace>
  <inkml:trace contextRef="#ctx0" brushRef="#br0" timeOffset="18477.82">29138 15851 186 0,'13'-3'424'0,"-6"-4"69"16,-1 3 40-16,-6 0-36 0,6 4-62 0,-6-3-55 15,7 3-29-15,-7-4-5 0,7 4 15 0,-1 4 13 16,0-4 3-16,1 3 5 0,-1 1-23 16,8 3-26-16,-2 0-31 0,-4 4-35 0,4 4-35 0,1 0-52 15,-6 3-36-15,6 4-39 0,7 0-34 0,-8 4-26 16,-6-1-25-16,8 4-17 0,-1-2-18 15,0 1-29-15,-6 2-47 0,5 0-69 0,-6-5-87 16,2 1-109-16,-2-4-111 0,0 0-96 0,1-4-84 16,-1 0-93-16,-12-3-88 0,6-4 17 0,-13-4 75 15,7 0 94-15,6-3 116 0</inkml:trace>
  <inkml:trace contextRef="#ctx0" brushRef="#br0" timeOffset="18678.59">29125 16177 432 0,'0'0'542'0,"0"0"74"0,0-3 58 0,0 3-50 15,6-4-66-15,14 4-33 0,-1-3-13 0,7-1-11 0,7 0-18 16,-1-3-45-16,7 0-70 0,-6-1-94 16,7-3-76-16,5 4-59 0,-7 0-54 0,-4-1-55 0,-1 1-75 15,-1-1-94-15,1 5-132 0,-7-4-160 16,-7-4-153-16,1 4-167 0,-8-2-178 0,-6 7-35 15,-6-6 57-15,8 4 120 0,-2 4 138 0,-6 0 176 16</inkml:trace>
  <inkml:trace contextRef="#ctx0" brushRef="#br0" timeOffset="19948.14">21524 8917 60 0,'-26'3'317'16,"-6"4"40"-16,-1-3-8 0,7 0-50 0,-6 3-69 16,5-7-80-16,8 8-66 0,0-8-34 0,6 3-14 15,-7 1-6-15,14-4-1 0,-2 0-1 0,2 0-2 16,0 0-1-16,-7 0-7 0,6 0-6 0,1 0-3 16,-1 0-2-16,1 0 5 0,0 0 3 15,-8 0 4-15,1-4 5 0,0 4 3 16,-6 0 3-16,5 0 4 0,2-3 2 0,5 3 5 0,-6 0 5 15,7-5 6-15,-7 5 6 0,6-3 4 16,0 3 6-16,1-3 4 0,0-1 6 0,-2 4 6 16,2-4 6-16,0 4 5 0,6-4 3 0,-6 4 3 15,6 0 1-15,-7 0 2 0,7 0-3 16,0 0-3-16,0 0-5 0,0 0-8 0,0 0-7 16,0 0-12-16,7 0-9 0,-7 0-14 0,6 4 1 15,6-4 5-15,2 4 3 0,6-4 6 16,-1 4 6-16,13-1 16 0,1 0 1 0,7 2-1 15,5-2 4-15,7 1-4 0,7 0 0 0,6-1-3 16,6 1-3-16,8-1-2 0,-2 1-2 0,8-4-5 16,-7 4-5-16,7-4-5 0,0 0-9 0,0-4-8 15,-1 0-8-15,14 1-7 0,0-4-9 16,12-1-4-16,1-3-4 0,13 0-3 0,-1 0-1 16,7-3-2-16,-6 0 3 0,6-2-2 0,-12 1-1 15,-1 1-2-15,-13-1-6 0,-13 4-11 16,-12 0-21-16,-14 4-37 0,0 3-57 0,-19 0-75 15,-7 1-81-15,-1 3-79 0,-11 0-88 0,-1 3-180 16,-6 1-73-16,-1-4 7 0,7 0 51 16,6 0 70-16,1 0 99 0</inkml:trace>
  <inkml:trace contextRef="#ctx0" brushRef="#br0" timeOffset="21291.2">30610 15904 314 0,'26'-9'419'0,"0"-2"38"0,-1 4-9 15,2 0-79-15,5-4-101 0,8 7-72 0,-8-3-38 0,7 3-13 16,-6 1-3-16,-1-1 1 0,-6 4 2 16,1 0 6-16,-1 4 7 0,-13-1 15 0,-1 1 22 15,-5 3 30-15,0-3 35 0,-1 4 37 0,-12-2 29 16,-8 2 29-16,-5-1 21 0,-7 0 9 0,0 4-8 15,0-3-16-15,-7 0-27 0,14 2-31 0,-7-3-34 16,0 1-27-16,12-1-42 0,-5 0-200 0,6-3 0 16,0 0 0-16,0-1 0 0,6 5 0 0,1-5 0 15,6 1 0-15,0 0 0 0,0-1 0 0,0 1 0 16,6 0 0-16,1 3 0 0,6-3 0 0,0 3 0 16,0 0 0-16,6-3 0 0,1 3 0 0,0 0 0 15,6 4 0-15,-7-3 0 0,7 7 0 0,0-5 0 16,-6 5 0-16,-1 0 0 0,1 3 0 0,-7 0 0 15,0 1 0-15,0 3 0 0,-13-4 0 0,6 4 0 16,-12 0 0-16,0 0 0 0,-8-3 0 0,8 2 0 16,-7-1 0-16,-7-3 0 0,8-2 0 0,-2-1 0 15,1 1 0-15,0-4 0 0,-6 0 0 16,5-4 0-16,2 1 0 0,-1-8 0 0,0 3 0 16,0 1 0-16,-1-4 0 0,2-4 0 0,-8 4 0 15,1-3 0-15,-1 3 0 0,0 0-1091 0,8 0-341 16,-8 7-21-16,13-3 97 0,1-1 206 0,0 1 266 15,6 3 278-15</inkml:trace>
  <inkml:trace contextRef="#ctx0" brushRef="#br0" timeOffset="21850.29">24143 17548 124 0,'-27'3'161'0,"15"-3"3"0,-8 0 5 0,7 0 9 16,0 0 12-16,-6 4 8 0,11-4-8 15,-4 0-18-15,-8-4-28 0,7 4-37 16,0-3-39-16,6-1-52 0,-5 0-49 0,6 1-41 15,-2-1-32-15,2-4-23 0,6 5-20 16,0 0-6-16,0-5 1 0,0 5 0 16,0-1-4-16,6-3-2 0,2 2-2 15,-8 3 2-15,0 2 16 0,-8-4 22 0</inkml:trace>
  <inkml:trace contextRef="#ctx0" brushRef="#br0" timeOffset="22095.45">23940 17474 143 0,'-6'-4'204'0,"6"1"56"15,-6 3 33-15,6-4 9 0,-7 8-13 16,1-4-29-16,-8 0-37 0,2 0-39 15,5 0-26-15,-12 0-3 0,5 0 14 16,1 3 33-16,-6-3 45 0,6 4 49 0,-7 0 55 16,7-4 54-16,0 4 47 0,0-4 31 15,1 4 10-15,-2-4-13 0,1 4-36 16,0-4-49-16,6 0-53 0,7 2-52 0,-6-2-37 16,12 0-23-16,1 5-42 0,6-5-188 15,6 0 0-15,14-5 0 0,7 3 0 16,-2-2 0-16,8-4 0 0,6 0 0 15,0 1 0-15,1 0 0 16,-2 4 0-16,2-1 0 0,-15 0-30 0,-5 4-572 16,-7-4-180-16,0 1-143 0,-6 0-124 0,-7 3-75 15,-13 3 64-15,0 0 136 0,0 5 174 0,-6-4 168 16</inkml:trace>
  <inkml:trace contextRef="#ctx0" brushRef="#br0" timeOffset="22294.42">24019 17588 26 0,'-39'18'465'0,"-1"-4"117"0,1 2 99 0,1 2 69 16,-1-7-40-16,13 4-66 0,6-4-57 0,7 0-41 16,13 0-32-16,6-4-26 0,7 0-42 15,7-3-52-15,12 0-63 0,-5-4-59 16,11-4-59-16,-5 0-58 0,6-3-54 0,7 3-56 16,-1 1-66-16,-5-1-107 0,-1 0-168 15,-7 1-215-15,7-5-217 0,-7 1-255 0,1 3-157 16,13 1-13-16,-7-1 104 0,20 0 181 15,-7-3 200-15</inkml:trace>
  <inkml:trace contextRef="#ctx0" brushRef="#br0" timeOffset="25025.49">26481 17354 71 0,'12'-4'400'0,"-5"0"70"15,0 0 49-15,-1-3-8 0,1 0-49 0,6-1-47 16,-7 1-27-16,-6 0-4 0,7-4 14 16,-1 4 12-16,8-1 7 0,-2-3-10 15,-5 4-11-15,-1 3-13 0,7 1-16 0,-13-1-27 16,0 0-32-16,0 4-38 0,-13 0-34 16,7 4-28-16,-7 0-24 0,-13-1-18 15,0 8-85-15,-7 0-81 0,1 4 0 16,-1-1 0-16,-6 1 0 0,7 3 0 0,-1 1 0 15,7-1 0-15,0 4 0 0,0 0 0 16,-1 0 0-16,15-4 0 0,-2 5 0 0,14-5 0 16,0-3 0-16,14-1 0 0,-2 1 0 15,8-4 0-15,13-4 0 0,-1 0 0 16,7-3 0-16,7-4 0 0,-7 0 0 0,6-7 0 16,-5-1 0-16,-1-6 0 0,-7-1 0 15,1 1 0-15,-7-5 0 0,-6-3 0 16,-7 4 0-16,-1-4 0 0,-12 0 0 0,0 4 0 15,0-1 0-15,-6 1 0 0,-7 3 0 16,7 0 0-16,-1 8 0 0,7 0 0 0,7 3 0 16,-7 4 0-16,6 0 0 0,7 7 0 15,0 4 0-15,0 0 0 0,13 8 0 16,-6-1 0-16,5 4 0 0,8 4 0 0,-1 0 0 16,-5 3 0-16,12 0 0 0,-6 4 0 15,-1 0 0-15,-5 3 0 0,-9 1 0 16,2 0 0-16,-7 3 0 0,-13-3 0 15,0-4 0-15,-6 0 0 0,-14-4 0 0,7 0 0 16,-13-7 0-16,0 1 0 0,-7-5 0 16,-6-4 0-16,-7-3 0 0,8-3 0 15,-8-5 0-15,0-3 0 16,1 0 0-16,5-3 0 0,2-1 0 0,-1 0 0 0,0 1 0 0,-1-1 0 16,1 4-492-16,1-4-1060 0,11 0-15 15,7-3 95-15,20 7 205 0,0 0 296 16,0 0 344-16</inkml:trace>
  <inkml:trace contextRef="#ctx0" brushRef="#br0" timeOffset="29003.77">3751 13888 83 0,'-14'-11'339'0,"2"0"34"0,6 0 17 0,-1-4-61 0,0 1-86 16,1-1-74-16,6 0-39 0,0 1-3 0,0-4 13 16,6-1 21-16,1 4 31 0,-7-3 40 15,0 7 46-15,0-4 46 0,0 1 55 0,0-1 57 16,7 1 48-16,-1 3 36 0,0 0 16 16,-6-4-1-16,-6 7-27 0,6-3-45 15,-6 4-62-15,6 0-72 0,-7 3-239 16,7 0-90-16,0 4 0 0,0 0 0 0,7 8 0 15,-1-1 0-15,6 8 0 0,-4 3 0 16,11 4 0-16,-6 4 0 0,6 7 0 0,-5 3 0 16,5 2 0-16,1 5 0 0,-1 1 0 15,-6 3 0-15,0 1 0 16,0 0 0-16,0 0 0 0,7-1 0 0,-8-3 0 16,-4-4 0-16,4 1 0 0,1-5 0 0,-6-7 0 15,0-3 0-15,-1-4 0 0,0-3 0 16,8-5 0-16,-8-3 0 0,-6-7 0 0,6-4 0 15,-6-4 0-15,0-3 0 0,0-8 0 16,7-2 0-16,-7-3 0 0,-7-5 0 16,1 3 0-16,0-4 0 0,-14 1 0 0,7 2 0 15,-13 5 0-15,6 0 0 0,-12 7 0 16,5 0 0-16,-5 7 0 0,-7 4 0 16,7 4 0-16,-7 4 0 0,6 6 0 15,0 4 0-15,0 0 0 0,8 5 0 0,5 2 0 16,0 1 0-16,8-4 0 0,5 3 0 15,7 1 0-15,0 0 0 0,13-8 0 16,1 4 0-16,4-4 0 0,2-3 0 0,7-8 0 16,11 1 0-16,1-5 0 0,0-6 0 15,7-1 0-15,-1-7 0 0,1-4 0 0,13-3-537 16,0-4-616-16,-14-7-172 0,7 3-3 16,-13-3 110-16,0 0 190 0,7-1 211 15,-7 5 229-15</inkml:trace>
  <inkml:trace contextRef="#ctx0" brushRef="#br0" timeOffset="29420.52">4467 13602 207 0,'-6'-18'445'0,"6"-4"72"15,-6 7 68-15,6-3-5 0,-8 3-68 16,8 4-42-16,-6 0-17 0,6-1-9 15,0 6-19-15,6-2-34 0,-6 4-45 0,8 1-29 16,-2 6-14-16,0 1-5 16,1 4-1-16,-1 7 5 0,1 3-4 0,-1 4-24 15,1 3-33-15,-1 1-41 0,1 3-40 0,0 1-42 16,-1-1-110-16,0 4-8 0,1-4 0 16,-7 0 0-16,7-3-41 0,-1-4-297 15,-6-3-233-15,13-5-241 0,-7 1-299 0,1-12-117 16,0 2 17-16,5-5 129 0,2-8 204 15,5 4 228-15</inkml:trace>
  <inkml:trace contextRef="#ctx0" brushRef="#br0" timeOffset="29801.99">5536 13943 275 0,'0'0'463'0,"-7"-4"57"0,7 4 44 0,-7-3-60 0,7 3-103 16,-6-4-85-16,6 4-58 0,0 0-34 0,6 0-21 15,-6-4-18-15,7 4-7 0,0-3 6 16,5-1 12-16,8 4 16 0,6-3 5 0,1 3-12 0,5-4-28 16,1 4-37-16,5-4-34 0,-5 4-37 15,6-4-27-15,-7 4-22 0,1-4-38 0,7 0-65 0,-8 4-97 16,1-2-115-16,-7 2-119 0,-1-5-146 0,-5 5-190 15,-14 0-55-15,0 5 31 0,-6-3 81 16,0 2 101-16,-6 4 141 0</inkml:trace>
  <inkml:trace contextRef="#ctx0" brushRef="#br0" timeOffset="30010.45">5731 14141 358 0,'-13'7'519'0,"6"4"71"0,0-7 53 0,1 3-69 16,6-4-114-16,-6-3-88 0,6 4-59 15,6-4-34-15,0-4-25 0,14 4-32 0,-1-3-40 16,7-4-41-16,1 3-35 0,5-3-35 0,1 0-33 16,7 3-36-16,5 0-44 0,1 0-71 0,-7 4-94 15,6-3-104-15,-6 3-124 0,0-4-165 0,-6 4-115 16,-7 0-15-16,0-4 48 0,7 4 79 0,-1-3 115 16</inkml:trace>
  <inkml:trace contextRef="#ctx0" brushRef="#br0" timeOffset="33623.5">7385 13621 335 0,'-6'0'430'16,"-1"0"46"-16,-6-3-5 0,7 3-65 0,-1-5-88 15,0 5-61-15,7-4-33 0,-6 1-13 0,6 3-7 0,-13 0-2 16,13-4-4-16,-7 4 2 0,7 0 1 15,-6 0 6-15,6 0 11 0,0 0 11 0,6 0 12 16,-6 0 8-16,0 0 8 0,0-4 3 0,0 4 4 16,0 0-5-16,0-3-7 0,0 3-13 0,0-4-20 15,7 0-23-15,6 1-24 0,0-8-22 0,0 3-24 16,13-3-18-16,7 4-16 0,-7-4-7 0,13-3-5 16,0 3-2-16,7-4-2 0,-8 4-75 0,8 0-1 15,0-1 0-15,-8 2 0 0,1 3 0 0,1 3 0 16,-7 0 0-16,-1 4 0 0,1 4 0 15,-7 0 0-15,0 3 0 0,7 3 0 0,-15 8 0 16,9 2 0-16,-1 5 0 0,0 1 0 0,-7 3 0 0,7 0 0 16,-12 5 0-16,5-5 0 0,1 4 0 15,-14 0 0-15,7 0 0 0,-6-1 0 0,-1-2 0 16,-6 0 0-16,-6-5 0 0,-1 1 0 0,-6-1 0 16,0-3 0-16,-7 0 0 0,8-4 0 0,-14-3 0 0,6-1 0 15,1 2 0-15,-1-5 0 0,-6-4 0 16,-1 0 0-16,1-3 0 0,1-4 0 0,-7 0 0 15,5 0 0-15,1-4 0 0,-6 1 0 0,5-5 0 16,1 0 0-16,-6 2 0 0,5-6 0 16,9 1 0-16,-2 1 0 0,0-2 0 0,7 1 0 15,0 4 0-15,13 0 0 0,0-4 0 0,0 4 0 0,7-1 0 16,5-3 0-16,2 4 0 0,5 3 0 0,1-3 0 16,6 0 0-16,-1 3 0 0,9 0 0 0,-2 0 0 15,7 0 0-15,-6 2 0 0,-1-3 0 0,7 2 0 16,1 3 0-16,-1 0 0 0,-1 3 0 0,1 2 0 15,1-3 0-15,-1 6 0 0,0-4 0 0,-1 4 0 16,2 2 0-16,-1-2 0 0,0 3 0 16,-7-5 0-16,1 2 0 0,7 0 0 0,-8-1 0 0,7-4 0 15,-7 5 0-15,-5-5 0 0,5 5 0 0,-12-5-865 16,13 1-222-16,-8-4-172 0,1-4-10 0,0 1 103 16,-6 0 171-16,6-2 200 0,0 2 221 0</inkml:trace>
  <inkml:trace contextRef="#ctx0" brushRef="#br0" timeOffset="34410.9">9730 13621 285 0,'6'-8'390'16,"0"1"38"-16,2-1-17 0,-2 1-59 0,-6 0-71 15,13-1-42-15,0 1-7 0,-7 0 16 0,1-1 35 16,-1 1 36-16,0 4 38 0,-6-5 30 0,8 5 29 16,-8-1 21-16,6 0 4 0,-6 1-12 0,6 3-32 15,-6-4-44-15,0 4-50 0,0 4-43 16,7-4-35-16,0 7-28 0,-1 4-21 0,0 0-9 15,1 3-9-15,-1 5-138 0,1 3-20 0,0 4 0 0,-1-1 0 16,0 1 0-16,1 3 0 0,-7 0 0 16,7 1 0-16,-1 2 0 0,0-2 0 0,1 0 0 15,-7-2 0-15,6 2 0 0,-6-1 0 0,7-3 0 16,-7-4 0-16,7 0 0 0,-1 0 0 0,-6-4 0 0,0 1 0 16,0-5 0-16,-6-3-387 0,-1 0-248 15,7-4-124-15,-7-3-104 0,7-4-104 0,-13 0-69 16,1-4 50-16,-2-3 114 0,2 0 140 0,5-4 153 15</inkml:trace>
  <inkml:trace contextRef="#ctx0" brushRef="#br0" timeOffset="34637.44">9554 13863 49 0,'-7'0'409'0,"-5"-5"83"0,-2 5 60 0,8 0 1 16,-1 0-57-16,1 0-71 0,6-3-57 15,-7 3-38-15,7 0-29 0,7-4-24 0,-7 4-28 0,6 0-22 16,7 0-20-16,7 0-4 0,-1 0 1 16,7-3 0-16,0 3-12 0,7 0-27 0,6-4-29 15,0 0-38-15,0 4-35 0,0-3-33 0,1 3-47 16,-1-4-66-16,-1 0-93 0,-5 4-116 0,-7-3-126 16,0 3-131-16,-7-4-156 0,1 0-124 0,-6 1-7 15,5 3 63-15,-6-4 99 0,6 4 123 0</inkml:trace>
  <inkml:trace contextRef="#ctx0" brushRef="#br0" timeOffset="36642.71">11091 13569 317 0,'13'4'418'0,"0"-4"40"16,-7 0 0-16,8 3-61 0,-2-3-76 15,-5 0-45-15,-1 0-13 0,8 0 9 0,-2-3 13 16,-4-1 15-16,4 0 3 0,-6 4-4 0,8-3-10 16,-8-1-19-16,1 4-23 0,-1-4-21 15,-6 4-14-15,0 0 0 0,0 4 3 0,0 0 3 16,-6 3 9-16,-1 0 0 0,-13 1-12 0,8 3-20 15,-14 0-21-15,-1 4-19 0,-5-1-19 0,-1 4-16 16,-5-3-13-16,-2 0-11 0,1 3-9 0,0-3-6 16,-7-1-4-16,7 1-39 0,-6-1-38 15,5-2 0-15,2 2 0 0,5-3 0 16,7-4 0-16,0 1 0 0,13-1 0 0,-7-3 0 16,14 3 0-16,-1 1 0 0,7-5 0 0,7 1 0 0,-1 3 0 15,8-3 0-15,5-1 0 0,1 2 0 16,12-5 0-16,-6 3 0 0,19-3 0 15,-5 0 0-15,-1 0 0 0,6 0 0 0,1 0 0 0,-1 0 0 16,1-3 0-16,-1 3 0 0,-5 0 0 0,-7-5 0 16,-1 5 0-16,1 0 0 0,-7 0 0 15,-7-3 0-15,1 3 0 0,-8-4 0 0,2 4 0 16,-8-3 0-16,7-1 0 0,1 0 0 0,-8 1 0 16,6-5 0-16,-4 1 0 0,-2 0 0 0,0-1 0 15,-6 1 0-15,7-4 0 0,-7 0 0 16,0 4 0-16,-7-5 0 0,7 1 0 0,-6 4 0 15,0-4 0-15,-8 0 0 0,2 0 0 0,-2 0 0 16,1 0 0-16,0 4 0 0,0-4 0 0,1 0 0 16,-2 4 0-16,8 0 0 0,-7-4 0 15,6 7 0-15,0-3 0 0,7 4 0 0,-6-2 0 16,6 1 0-16,-6 4 0 0,6-3 0 0,0 3 0 16,6 3 0-16,-6 1 0 0,6 4 0 0,8 3 0 15,-8 3 0-15,7 1 0 0,1 3 0 0,-2 4 0 16,-6 4 0-16,8 3 0 0,-8 0 0 15,7 4 0-15,1 4 0 0,-8-1 0 0,0 1 0 16,0 4 0-16,2-1 0 0,-8-1 0 16,6-1 0-16,-6 2 0 0,6 0 0 0,-6-3 0 0,7 0 0 15,-7-4 0-15,6-4 0 0,1-4 0 0,-7 1 0 16,7-4 0-16,-7 0 0 0,0-4-849 0,0-7-188 16,-7 0-198-16,7-3-29 15,-7-5 89-15,1-3 165 0,12 0 198 16,1-3 213-16</inkml:trace>
  <inkml:trace contextRef="#ctx0" brushRef="#br0" timeOffset="40084.61">12120 13697 172 0,'7'-3'428'0,"-1"-1"58"0,0 0 43 0,1-3-34 16,6 0-87-16,-7 3-67 0,7-3-33 15,1-1-11-15,-8 1-2 0,8 0-1 16,-2 0-11-16,1-1-8 0,0 5-7 0,0-5 3 0,1 4 6 15,-8 1 4-15,-6-1 3 0,6 4-1 16,-6-4-1-16,0 4 1 0,0 4 3 0,0-4 2 16,6 7 1-16,-6 5-3 0,0-1-84 0,0 0-202 15,-6 3 0-15,6 8 0 0,0 0 0 16,-6 4 0-16,6 3 0 0,0-3 0 0,0 7 0 16,0 0 0-16,0-4 0 0,0 4 0 0,0-4 0 15,0-3 0-15,-6-1 0 0,6 1 0 0,0-4 0 16,0 0 0-16,6-3 0 0,-6-1 0 15,6-4 0-15,-6-3 0 0,0 0-555 0,0-3-136 16,0-4-75-16,6-1-44 0,-12-3-14 16,6-3 15-16,-6-5 18 0,0 1 34 0,-8-1 80 0,1-3 93 15,0 0 102-15,0-3 109 0</inkml:trace>
  <inkml:trace contextRef="#ctx0" brushRef="#br0" timeOffset="40276.65">12003 13928 38 0,'-6'-7'388'0,"-8"4"82"0,8-1 60 0,-1 0-6 15,0 4-44-15,7-4-57 0,0 4-24 0,7-4-5 16,0 4 17-16,-1 0 19 0,14 0 12 16,-8 0-7-16,8 0-25 0,-1 0-39 0,7 0-49 15,1 0-54-15,-7 0-58 0,6 0-56 0,-1 0-50 16,9 0-40-16,-9 0-44 0,7 0-60 16,-6 0-84-16,1 0-118 0,5-4-149 0,1 4-154 15,5-7-140-15,2 4-149 0,5-5-115 0,-6 1 8 16,7 0 94-16,7-1 124 0,-2 1 142 0</inkml:trace>
  <inkml:trace contextRef="#ctx0" brushRef="#br0" timeOffset="40803.18">13350 13730 106 0,'8'0'441'0,"-2"-3"79"16,-6 3 60-16,0-4-1 0,0 4-71 0,0 0-78 0,-6 0-61 15,-2 0-42-15,2 0-17 0,-13 4-32 16,5 3-34-16,-12 0-30 0,1 4-14 0,5 5-5 16,-6-2-12-16,0 7 12 0,0-2 7 0,0 3 5 15,6 0-3-15,1 0 0 0,0 0-3 16,5 0-11-16,8-1-19 0,-1-5-24 0,7-2-21 16,7 1-19-16,-1-4-15 0,8 0-11 0,5-4-9 15,0-4-5-15,8 1-9 0,5-8-10 0,-6 1-12 16,7-4-8-16,-1 0-3 0,1-8 0 15,-1 4 8-15,-5-7 15 0,-1 2 21 0,-7 2 2 16,-6-4-71-16,0-1 0 0,-13 1 0 0,0 0 0 16,0 3 0-16,-13 1 0 0,6-1 0 0,1 4 0 15,-7 3 0-15,7 1 0 0,-2 4 0 0,2 3 0 16,0 3 0-16,6 4 0 0,0 5 0 16,0 2 0-16,6 5 0 0,0 2 0 0,8 1 0 15,-8 1 0-15,7 2 0 0,7 5 0 16,0-1 0-16,-1 0 0 0,1 4 0 0,6-4 0 0,-14 1 0 15,8-1 0-15,-7 0 0 0,1 1 0 0,-8-5 0 16,0 1 0-16,-12-4 0 0,0 0 0 16,-8 0 0-16,1-7 0 0,-13 3 0 0,-6-4 0 15,-15-2 0-15,2-2 0 0,-7-2 0 16,-7-1 0-16,8-3 0 0,-8-1 0 16,0-3 0-16,1-3 0 0,5-1 0 0,-5-3 0 0,6-1 0 15,6-2 0-15,7 2 0 0,7-3 0 0,6 0 0 0,6 0 0 16,7 0 0-16,13 0 0 0,6-4-920 15,8 8-552-15,5-4-10 0,13 4 110 0,8 0 215 16,12-1 260-16,0 1 260 0</inkml:trace>
  <inkml:trace contextRef="#ctx0" brushRef="#br0" timeOffset="44762.13">21186 10246 281 0,'-7'4'394'0,"0"0"36"0,1-1 2 15,-7 1-77-15,7-4-91 0,6 4-52 0,-7-4-17 16,7 0 2-16,-7 0 13 0,7 0 9 15,0 0 11-15,0 0 4 0,7 0 5 0,-7 0 19 16,7 0-10-16,-7 0-9 0,0 0-8 0,6 0-5 16,-6 3-3-16,13-3-15 0,-7 4 11 15,8 0 10-15,-2-4 5 0,8 3-2 0,0 1-3 16,5 0-6-16,2-1-10 0,5 1-12 0,8 0-7 16,5-1-7-16,7 4-10 0,13-3-8 15,0 3-10-15,7 2-159 0,13-7 0 0,6 6 0 16,0 0 0-16,13-1 0 0,1 0 0 15,12 0 0-15,0 1 0 0,6-1 0 0,8-3 0 0,-1 3 0 16,0 0 0-16,8 1 0 0,-15-1 0 0,1 1 0 16,-14-5 0-16,1 4 0 0,-13 0 0 15,-1 1 0-15,-12-1 0 0,-7-4 0 0,-6 5 0 16,-20-4 0-16,-6 0 0 0,-20 0 0 0,-7-4-513 16,-19 0-617-16,-6-4-193 0,-21 0-45 15,-5 0 74-15,6-4 191 0,1 8 264 0,-8-3 328 0</inkml:trace>
  <inkml:trace contextRef="#ctx0" brushRef="#br0" timeOffset="45655.49">14712 13764 4 0,'0'0'356'0,"0"0"69"16,0-5 48-16,-7 2-15 0,7 3-36 15,-6-4-39-15,-1 0-9 0,-5 4 20 0,4-3 50 16,8-1 58-16,-6 4 51 0,6-3 29 0,-6-1 0 16,6 0-21-16,-6 4-39 0,6 0-62 0,0 0-73 15,0 0-78-15,0 0-309 0,0 4 0 0,0 3 0 16,6 0 0-16,-6 9 0 0,0-2 0 15,0 4 0-15,0 1 0 0,0 6 0 0,0-2 0 16,0 5 0-16,0 2 0 0,0-1 0 0,0 0 0 16,0 5 0-16,0-1 0 0,0 0 0 0,0-1 0 15,0-2 0-15,0-1 0 0,0-4 0 16,0 1 0-16,6-4 0 0,0-3 0 16,-6-1 0-16,8-7 0 0,-8 3 0 0,-8-6-229 0,8-1-670 15,0-3-121-15,-6-4-119 0,0 0-43 16,0-8 79-16,-8 5 150 0,8-5 184 0,-7 1 187 15</inkml:trace>
  <inkml:trace contextRef="#ctx0" brushRef="#br0" timeOffset="45877.44">14269 14173 312 0,'-13'0'528'0,"7"0"87"0,-1 0 75 15,0 0-21-15,-5 0-86 0,12 0-55 0,12-3-26 16,2 3-2-16,5 0-3 0,7-4-21 0,0 4-37 15,7-3-63-15,-1-1-73 0,-6 4-76 0,13-4-72 16,-6 4-56-16,7-3-47 0,-8 3-45 0,1 0-61 16,-1 0-81-16,1 0-111 0,-1 0-131 0,-6 0-152 15,7-4-134-15,-14 4-131 0,1-3-155 16,-8-1-11-16,14 0 65 0,1-3 121 0,5 3 134 16,7-3 167-16</inkml:trace>
  <inkml:trace contextRef="#ctx0" brushRef="#br0" timeOffset="46461.75">15370 14020 225 0,'6'3'455'0,"-6"-3"61"0,14 0 46 0,-8 0-39 16,0 0-80-16,14 0-67 0,-1 0-42 15,7-3-24-15,7-1-16 0,-1 4-27 0,8-3-42 16,-7-1-43-16,5 4-38 0,-5-4-30 0,-1 0-22 16,1 1-24-16,-13 3-18 0,6 0-15 0,-13 0-5 15,6 0 0-15,-12 0 5 0,-1 0 10 16,-6 0 4-16,0 0 4 0,-13 0-5 0,-6 0-7 16,-1 0-12-16,-13 0 4 0,1 0-18 0,-1 0-8 15,-6 0 1-15,7 0-2 0,-7-3 5 16,13-2 3-16,-7 2 35 0,7 3 28 0,6-4 24 15,1 4 20-15,-1-4 19 0,0 4-1 0,2 4-4 16,-2 0 5-16,7-1 3 0,-7 5 14 16,0 3 14-16,1 0 12 0,6 3 8 0,0 4-3 0,0-2-7 15,6 2-18-15,1 4-20 0,6 0-43 0,0-4-100 16,0 4 0-16,13 0 0 0,-6-4 0 16,12 1 0-16,-6-1 0 0,0-3 0 0,1-4 0 15,-2-4 0-15,1 0 0 0,0-3 0 0,-6-1 0 16,5 1 0-16,2-8 0 0,-2 1 0 15,-4-1 0-15,4-3 0 0,-5-4 0 0,6 4 0 16,20-4 0-16,-7 0 0 0,-1 3 0 0,8 1 0 16,-1 3 0-16,2 1 0 0,-2-1 0 0,7 4 0 15,0 0 0-15,7 4 0 0,-7 3 0 0,6 0 0 16,-5 8 0-16,-2 0 0 0,-5-1 0 16,0 4 0-16,-7 4 0 0,-7 1 0 0,1 2 0 15,-7 1 0-15,-13-1 0 0,0-3 0 16,-13 0 0-16,-7 1 0 0,-6-2 0 0,-6-3 0 0,-14 5 0 15,1-5 0-15,-8 1 0 0,1-5 0 16,-7-3 0-16,8 3 0 0,-14-6 0 0,-1 0 0 16,1-5-820-16,6 1-547 0,14-8-82 15,-1 1 44-15,13-1 169 0,8-4 264 0,5 4 311 16</inkml:trace>
  <inkml:trace contextRef="#ctx0" brushRef="#br0" timeOffset="47445.71">5887 15027 197 0,'-6'4'422'0,"6"-4"65"0,0 7 35 0,6-7-45 16,-6 4-73-16,0-1-47 0,0-3-13 0,-6 0 9 16,-1 0 26-16,7 0 29 0,7 0 22 0,-7 0 8 15,0-3-4-15,0 3-10 0,0 0-9 0,0 0-14 16,0 0-22-16,6 0-29 0,0-4-36 0,8 4-58 16,-2 0-256-16,8 0 0 0,-1-4 0 0,7 1 0 15,1-1 0-15,5 0 0 0,1 4 0 0,6-3 0 16,-6-1 0-16,-1 4 0 0,1-4-253 0,-1 4-359 15,-5 0-159-15,5-3-134 0,-13 3-130 0,1 0-60 16,-7 0 64-16,0 3 143 0,-6-3 157 0,-7 8 168 16</inkml:trace>
  <inkml:trace contextRef="#ctx0" brushRef="#br0" timeOffset="47633.56">6024 15247 204 0,'-13'15'441'0,"13"-8"60"0,-7-3 41 15,7-1-56-15,7 1-99 0,-1 0-80 16,8-1-43-16,-2 1-13 0,8 0-6 0,0 0-12 16,12-4-19-16,1 0-32 0,6 0-41 0,0 0-44 0,7-4-34 15,-7 4-33-15,6 0-43 0,-6 0-55 0,0 0-75 16,0 0-87-16,0 0-112 16,-6 0-164-16,-7 0-133 15,6 4-38-15,-12-8 24 0,12 4 61 0,-5-4 100 0</inkml:trace>
  <inkml:trace contextRef="#ctx0" brushRef="#br0" timeOffset="51413.68">9665 15218 233 0,'-7'-4'386'0,"-6"-3"46"0,0 0-11 0,7-1-46 0,-8 4-53 15,2-3-44-15,4 0-10 0,2 3 17 0,0 0 31 16,-1 4 33-16,1-3 25 0,-1-1 20 0,7 0 6 15,-6 1 2-15,6 0-10 0,-7-2-14 16,7 2-24-16,0-1-35 0,0 0-39 0,0-3-41 0,7 3-37 16,6-3-26-16,0 0-20 0,7-4-15 15,-1 3-11-15,7-2-8 0,0 2-55 0,7-3-67 0,-1 5 0 16,1-6 0-16,-7 8 0 0,6-3 0 16,1 3 0-16,-1 0 0 0,1 4 0 0,-1 4 0 15,1 0 0-15,-7 3 0 0,6 3 0 0,-5 6 0 0,-7-1 0 16,-2 3 0-16,-4 0 0 0,-8 4 0 0,1 4 0 15,-1-1 0-15,-6-2 0 0,-6 2 0 0,-1 1 0 16,-5-4 0-16,-8 3 0 0,7-2 0 0,-7-1 0 16,0-4 0-16,-6-1 0 0,7-1 0 0,-7-2 0 15,6-2 0-15,-6-2 0 0,1-2 0 16,-1-1 0-16,6-7 0 0,-6 3 0 0,7-3 0 16,-8 0 0-16,8-3 0 0,0-1 0 0,-1-3 0 0,-6-1 0 15,6-3 0-15,1 4 0 0,5-4 0 0,1 0 0 16,1 0 0-16,5 4 0 0,7 0 0 0,0 3 0 15,0 0 0-15,7 1 0 0,-1-1 0 0,7-3 0 16,7 3 0-16,6 4 0 0,-1-3 0 0,9 3 0 16,-2 3 0-16,7-3 0 0,-7 4 0 0,7 3 0 15,-6-3 0-15,7 3 0 0,-2 0 0 0,1-3 0 16,-6 3 0-16,5 1 0 0,-5-5 0 0,1 5 0 16,-9-5 0-16,7 1 0 0,-6 0 0 0,-6-1 0 15,-7 1 0-15,7-4-527 0,0-4-470 0,-1 1-141 16,-6-1-102-16,6 0 36 0,1-3 141 15,0 0 197-15,12-1 200 0,1 5 217 0</inkml:trace>
  <inkml:trace contextRef="#ctx0" brushRef="#br0" timeOffset="51825.3">10902 15204 149 0,'6'-9'426'0,"-6"2"71"0,0 5 47 0,-6-7-30 16,6 2-56-16,-6 3-58 0,-1 1-8 0,0-1 16 15,-6 0 35-15,7 1 22 0,0 0 4 0,-1-2-11 16,0 5-48-16,-5 5-58 0,4-2-51 16,-4 0-46-16,-1 5-37 0,0-1-22 0,0 9-6 15,7-2 12-15,-8 0 1 0,8 4-1 0,-1 4-163 16,0-3-39-16,7 3 0 0,7-1 0 0,0-3 0 15,5 2 0-15,2-2 0 0,-1-7 0 0,0 3 0 16,12-3 0-16,2-3 0 0,5-5 0 0,8 1 0 16,-1-8 0-16,-1 1 0 0,9-5 0 0,-9-3 0 15,8 3 0-15,-7-2 0 0,-6-5 0 0,-1 1 0 16,-5-4 0-16,-9-1 0 0,-11 5 0 16,-7-5 0-16,-7 4 0 0,-5 1 0 0,-14-1 0 15,-13 0 0-15,-1 5 0 0,-5-1 0 0,-8-1 0 16,2 1 0-16,-1 8-422 0,-1-5-429 0,8 8-219 15,5-3-157-15,15 6-10 0,5-3 115 16,14 8 164-16,6-5 214 0,13 6 262 0</inkml:trace>
  <inkml:trace contextRef="#ctx0" brushRef="#br0" timeOffset="58345.57">4891 16544 337 0,'6'-7'551'16,"-6"-1"91"-16,0 4 75 0,0 1-32 0,-6 3-115 15,-8 3-107-15,-11 5-87 0,5-1-60 0,0 8-49 16,-6-1-33-16,1 1-32 0,-1 7-12 16,-14 0 2-16,1 0-3 0,0 0 21 15,0 4 7-15,-7-1-4 0,1 1-15 0,-1-5-28 16,-5 2-22-16,4-1-49 15,2 0-53-15,6-4-70 0,-7 1-102 0,8-5-138 0,4 0-174 16,9-5-181-16,5-2-214 0,-6-5-168 16,7-2-28-16,5-6 71 0,14-2 138 0,7-3 165 15,6-3 218-15</inkml:trace>
  <inkml:trace contextRef="#ctx0" brushRef="#br0" timeOffset="59022.43">4122 16522 105 0,'7'-4'463'16,"-7"1"101"-16,-7-1 89 0,1 0 62 0,-1 1-45 15,0 3-41-15,1-4-35 0,6 0-33 16,6 4-42-16,-6-3-73 0,7 3-59 0,0 3-63 16,6-3-50-16,-1 8-40 0,8-1-26 15,6 0-24-15,0 8-29 0,1 0-39 16,5 3-39-16,1 0-28 0,-1 4-15 0,7 0-15 15,7 4-12-15,-1 0-3 0,1 3-4 16,6 0-4-16,-6 1-6 0,5-5-1 0,-5 1-1 16,-1-1-5-16,2 1-8 0,-15-8-14 15,1 5-19-15,-7-9-31 0,0 4-45 0,-1-3-67 16,-11 0-101-16,6-4-114 0,-1-4-139 16,-6 0-137-16,-13-3-180 0,0-4-110 15,-7 0 12-15,1-4 79 0,6 0 132 0,0-3 154 16</inkml:trace>
  <inkml:trace contextRef="#ctx0" brushRef="#br0" timeOffset="59410.27">5568 16675 303 0,'6'0'474'0,"1"0"72"0,-1 5 29 0,1-5-38 15,-7 0-81-15,-7 0-61 0,1 0-33 0,6 0-4 16,13 0 22-16,0 0 16 0,7 0 9 16,-1-5 2-16,7 5-7 0,0 0-28 0,0-3-43 0,1 3-57 15,-1 0-58-15,6-3-56 0,1 3-48 0,6 0-44 16,-7 0-28-16,1 0-32 0,-7 0-50 0,-6 0-70 16,-8 0-100-16,8 3-117 0,-7-3-138 0,-1 3-123 0,2 2-97 15,-1-2-82-15,-13-3-83 0,0 0-11 16,0 4 71-16,-7-4 103 0,-5 3 114 0,4 1 133 0</inkml:trace>
  <inkml:trace contextRef="#ctx0" brushRef="#br0" timeOffset="59595.1">5816 16774 187 0,'-7'8'458'0,"0"-4"81"16,1 3 62-16,-1-3-27 0,-5-1-73 0,4 1-51 16,8-4-27-16,0 3 0 0,8 1 21 0,11-4 18 15,-6 4 8-15,0-4-14 0,0 0-38 0,6 4-37 16,1-4-49-16,-1 0-58 0,7 0-62 0,1 0-56 0,-1 0-42 15,0 0-44-15,7-4-39 0,-1 0-42 16,1 0-53-16,5 1-76 0,-5-1-105 0,7 1-133 16,-8-1-150-16,-7 1-133 0,8-1-116 0,-13 0-134 0,6 1-65 15,-13-6 43-15,0 7 109 0,0 2 129 0,-7-5 147 16</inkml:trace>
  <inkml:trace contextRef="#ctx0" brushRef="#br0" timeOffset="64409.16">7736 16602 283 0,'-6'4'462'0,"-6"0"66"0,4-1 43 16,-4-3-48-16,-1 4-71 0,-1-4-35 0,2 0-11 0,-2 0 11 16,8 0 18-16,0 0 15 0,-1 0 2 0,7-4-14 15,-7 4-14-15,1 0-17 0,6 0-20 0,-7 0-22 16,7 0-33-16,0 0-27 0,0 0-168 0,0-3-137 16,0 3 0-16,7-4 0 0,-7 0 0 0,6-3 0 15,1 3 0-15,0-3 0 0,5 0 0 0,2-4 0 16,-2 0 0-16,15 4 0 0,-1-4 0 0,-7-1 0 15,13 5 0-15,2-4 0 0,-9 4 0 0,1 0 0 0,-6 0 0 16,-7 2 0-16,7 2 0 0,6-1 0 0,0 4 0 16,-1 0 0-16,1 4 0 0,1 4 0 0,-1-4 0 15,0 6 0-15,0 1 0 0,0 3 0 0,-7 5 0 16,1-1 0-16,-1 0 0 0,7 1 0 0,-12 4 0 16,5-2 0-16,-5 5 0 0,4-5 0 0,-10 6 0 15,-2-2 0-15,-6 1 0 0,0-4 0 0,-6 3 0 16,-8 1 0-16,2 0 0 0,-8-5 0 0,1 5 0 0,-8-4 0 15,1-4 0-15,0 4 0 0,-6-4 0 0,5 1 0 16,1-5 0-16,-6-3 0 0,5 0 0 0,1-2 0 16,1-3 0-16,5-2 0 0,0 0 0 0,1-4 0 15,-7 0 0-15,6-4 0 0,8 0 0 16,-15 1 0-16,15 3 0 0,-8-9 0 0,0 3 0 0,14-2 0 16,-7 1 0-16,6 0 0 0,0 3 0 0,1-3 0 15,6-1 0-15,0 1 0 0,6 3 0 0,1-3 0 0,0 4 0 16,6-1 0-16,-1 0 0 0,8 1 0 0,0-5 0 15,6 1 0-15,7 0 0 0,-1 3 0 0,1 0 0 16,-1 1 0-16,1-1 0 16,6 0 0-16,-7 4 0 0,1 0 0 15,-1 0 0-15,-6 4 0 0,1 0 0 0,5-1 0 0,-6 5 0 0,7-5 0 0,-1 5 0 16,-5-1 0-16,-8 0 0 0,7 4 0 16,6-4 0-16,-6-3 0 0,7 3 0 0,-1-3 0 0,-5 0-276 15,5-4-794-15,1 0-76 0,-7 0-83 0,0-4 35 16,0 0 136-16,-13 1 183 0,7-1 184 0,-8 4 188 15</inkml:trace>
  <inkml:trace contextRef="#ctx0" brushRef="#br0" timeOffset="65166.37">9866 16647 298 0,'0'-7'450'0,"0"3"70"0,0 0 30 0,0 0-39 0,-6 0-57 15,6-3-31-15,0 3-7 0,0 1 11 0,0-1 11 16,0 0 10-16,6 4-6 0,-6-3-20 0,0-1-26 0,0 4-30 16,0 0-24-16,0 0-21 0,0 4-15 15,7-1-12-15,0 1-8 0,-1 0-205 0,-6 3-81 16,0 4 0-16,0 1 0 0,0 5 0 0,13-2 0 0,-6 3 0 15,5 1 0-15,-5 3 0 0,-1-1 0 16,1 6 0-16,0-2 0 0,-1 4 0 0,0 1 0 0,2-5 0 16,-2 5 0-16,0-1 0 0,7 0 0 0,-6-3 0 15,-1 3 0-15,1 1 0 16,-1-5 0-16,0 4 0 0,2-3 0 0,-2-4 0 0,0 0 0 16,8 1 0-16,-8-6 0 0,-6 1 0 15,0-3 0-15,0-4-629 0,0-3-421 0,0-5-93 16,0 1-77-16,0-4 59 0,-6-4 145 15,-2 4 183-15,16-11 183 0,-2 4 201 0</inkml:trace>
  <inkml:trace contextRef="#ctx0" brushRef="#br0" timeOffset="65424.5">9600 16973 176 0,'-8'0'426'0,"-4"0"72"0,5 0 53 0,1 0-47 0,-1 0-66 16,1 0-57-16,6 0-23 0,0 0 5 0,6 0 31 16,7 0 36-16,0 0 34 0,1 0 28 15,5 0 3-15,0 0-12 0,8 3-29 0,-1-3-38 0,-1 0-50 16,9 0-62-16,-2 0-106 0,7 0-198 0,0-3 0 16,0-1 0-16,0 0 0 0,6 1 0 0,-6-5 0 0,1 1 0 15,-7 3 0-15,-1-3-275 0,-13 3-356 16,1-3-209-16,6 0-215 0,-13 3-135 0,7-4 9 15,-8 1 127-15,8 3 189 0,-7 1 202 0,0-1 239 16</inkml:trace>
  <inkml:trace contextRef="#ctx0" brushRef="#br0" timeOffset="67842.89">11208 16895 357 0,'0'-3'453'0,"6"3"57"15,-6 0-1-15,7-4-57 0,0 1-76 0,-7-1-41 16,6 0-14-16,1-3 7 0,5 4 21 15,2-1 27-15,-2 0 25 0,2 0 17 0,-1 1 12 16,0-5 6-16,-6 5-7 0,5 3-14 0,-6-4-31 16,2 4-43-16,-2 0-47 0,0 0-40 0,-6 0-231 15,0 4-23-15,-6-1 0 0,6 5 0 0,-6-1 0 16,-8 1 0-16,8 2 0 0,-7 1 0 0,-7 3 0 16,7 2 0-16,-12-2 0 0,-2 5 0 0,1-5 0 0,-6 5 0 15,-1-5 0-15,1 1 0 0,-1 3 0 0,-7-3 0 16,8 3 0-16,-7-3 0 0,6-1 0 15,1 1 0-15,6-4 0 0,0 0 0 0,7 0 0 16,-1-4 0-16,0 1 0 0,7 3 0 0,-7-4 0 16,8 0 0-16,-2-3 0 0,8 3 0 0,6-3 0 15,6-1 0-15,8 2 0 0,-2-1 0 16,8-1 0-16,13 1 0 0,-1-4 0 16,14 3 0-16,-1-3 0 0,2 0 0 15,4 0 0-15,-5 0 0 0,-1 0 0 0,-6 0 0 16,1 0 0-16,-1 0 0 0,-7 0 0 0,-6 0 0 15,1 0 0-15,-1 0 0 0,-14-3 0 16,1-1 0-16,1 1 0 0,-8-6 0 0,0 6 0 16,0-5 0-16,2 5 0 0,-2-4 0 0,-6-1 0 15,6-3 0-15,-6 0 0 0,0 4 0 16,0-4 0-16,0-4 0 0,0 4 0 0,-6-3 0 16,0 3 0-16,-2-4 0 0,2 0 0 15,0 4 0-15,0-3 0 0,-1-1 0 0,-6 0 0 0,6 5 0 16,1-1 0-16,0-4 0 0,-2 4 0 0,2 0 0 0,0 7 0 15,0-3 0-15,-1 2 0 0,0-1 0 0,7 3 0 16,0-2 0-16,0 1 0 0,0 4 0 0,0 4 0 16,0 4 0-16,7-2 0 0,0 6 0 15,5 3 0-15,2 3 0 0,-2 4 0 0,8 0 0 16,-7 7 0-16,-1 1 0 0,2 3 0 0,-1 3 0 16,7 5 0-16,-14-1 0 0,7 4 0 15,-6-4 0-15,5 4 0 0,-5-3 0 0,0-1 0 16,-1-4 0-16,7-2 0 0,-7-6 0 15,8-2 0-15,-8-4 0 0,0 0 0 0,-6-4 0 16,8-2-11-16,-8-2-1311 0,6-7-133 16,-6-3 19-16,6 0 128 0,1-4 217 15,6 0 255-15,12 3 273 0</inkml:trace>
  <inkml:trace contextRef="#ctx0" brushRef="#br0" timeOffset="74651.32">12400 16782 161 0,'0'-3'441'0,"7"3"61"0,-1-5 40 15,-6 5-29-15,6 0-128 0,0 0-90 0,-6 0-71 16,8 0-41-16,-2 0-14 0,0 0-2 0,1 5 9 16,6-2 11-16,-6 1 30 0,5 0 36 0,2-1 40 15,-2 4 39-15,8-3 38 0,-1-1 23 0,-5 1 14 16,6 4 7-16,-1 3-6 0,1 0-23 15,-8 3-34-15,2 1-38 0,5 3-203 0,-6 8-110 16,0-4 0-16,7 7 0 0,-1 4 0 0,1 0 0 16,-1 4 0-16,-6-1 0 0,1 8 0 0,-2-4 0 15,1 1 0-15,7-1 0 16,0 0 0-16,-1-3 0 0,0-4 0 16,-6-7-575-16,7-4-299 0,-7-11-227 0,0 0-137 15,0-11 10-15,-7 0 128 0,1-8 196 16,-7-6 206-16,0 3 256 0</inkml:trace>
  <inkml:trace contextRef="#ctx0" brushRef="#br0" timeOffset="74921.83">12478 17137 148 0,'-13'-3'435'15,"7"3"57"-15,-8 0 35 0,8 0-37 0,0 0-117 16,-2-4-104-16,2 4-71 0,0 0-44 0,6-4-28 15,0 4-23-15,0 0-26 0,0 0-20 0,6 0-10 16,0-3 12-16,2 3 36 0,-2 0 34 0,7-4 38 16,0 4 39-16,0-4 31 0,7 1 20 0,-1-1-10 15,1 4-17-15,-1-4-29 0,8 1-37 16,-8-1-42-16,1 0-44 0,-2 1-32 0,9-1-20 0,-1-3-15 16,6 3-6-16,1 1-33 0,-1-8-63 15,8 2-102-15,-7 3-123 0,-1-2-125 0,7-3-168 16,-13 1-172-16,0-2-47 0,1-2 43 0,-2 3 94 15,1-4 110-15,0 4 159 0</inkml:trace>
  <inkml:trace contextRef="#ctx0" brushRef="#br0" timeOffset="75560.61">14015 16965 34 0,'14'-3'464'0,"-8"-8"98"16,0 7 68-16,-12-3 55 0,0-1-76 0,-8 5-98 15,1-1-82-15,0-1-56 0,0 5-50 0,-7 0-56 16,8 5-69-16,-2-1-63 0,1 3-55 0,0 4-38 16,-6 0-20-16,5 4-9 0,2 3-5 0,5-4-4 15,1 8 1-15,6-3 1 0,0-1 1 0,6 1 0 16,1-1 1-16,-1-4 0 0,14 5 4 0,-7-5 3 16,6-3 8-16,8 0 14 0,-1 0 14 15,-1-4 19-15,9-7 19 0,-2 0 14 0,1 0 15 16,-1-3 9-16,-6-4 8 0,-7-1 12 0,7-3 9 15,-6 0 14-15,-1 0 13 0,1 0 15 0,-7 0 13 16,0 0 13-16,-6-3 6 0,-1 3 6 0,0 0-10 16,2 1-226-16,-2-2 0 0,-6 4 0 15,0 1 0-15,0 0 0 0,0 3 0 0,0 1 0 0,6-1 0 16,-6 4 0-16,0 4 0 0,6-1 0 0,8 4 0 16,-1 1 0-16,7 3 0 0,-2 4 0 15,2 7 0-15,0-4 0 0,5 7 0 0,-5 5 0 16,13 2 0-16,-1 5 0 0,-5 4 0 15,5-5 0-15,-6 8 0 0,1-3 0 16,-15 2 0-16,2-3 0 0,-14 5 0 0,0-5 0 16,-8-3 0-16,-4-5 0 0,-8 2 0 0,-5-5 0 15,-9 0 0-15,2-7 0 0,-1-4 0 16,-6-4 0-16,-6 2 0 0,-1-5 0 16,-6-4 0-16,7 0 0 0,-8-7 0 0,-5 0 0 15,-1-3 0-15,7-1 0 0,0-3 0 16,0-4 0-16,6 7 0 0,0-2 0 15,14 0 0-15,7 3-1392 0,11-4-204 0,8 0 63 16,6 3 168-16,6-3 269 0,14 0 309 16,12-1 370-16</inkml:trace>
  <inkml:trace contextRef="#ctx0" brushRef="#br0" timeOffset="76461.64">16027 17086 82 0,'7'-3'326'0,"6"-5"53"0,0 5 3 0,-6-5-37 15,6 5-49-15,-7-6-50 0,1 3-40 16,-1 2-11-16,-6-3 12 0,7-1 29 0,-7 1 41 15,0 0 32-15,0-4 46 0,0 7 44 0,0-3 35 16,0 3 28-16,0-3 11 0,0 3 6 0,0 4-29 16,-7-3-36-16,7 3-49 0,0 3-60 0,0-3-56 15,0 4-48-15,7 0-82 0,5 3-119 0,2 7 0 16,-1 1 0-16,6 7 0 0,-6 0 0 0,7 7 0 16,0 4 0-16,-1 4 0 0,1 4 0 0,6-2 0 15,-7 6 0-15,1-2 0 16,0 1 0-16,-2-3 0 0,-4-4 0 0,-8 0 0 15,7-5-358-15,-13-3-400 0,6-10-185 16,-12-1-185-16,-7-3-73 0,7-8 68 16,-8-4 147-16,-4-3 193 0,4-7 197 0</inkml:trace>
  <inkml:trace contextRef="#ctx0" brushRef="#br0" timeOffset="76691.73">16034 17365 420 0,'0'-4'573'16,"-7"1"111"-16,7-1 113 0,0 0-18 0,0 4-52 0,0-4-46 16,7 0-41-16,0 2-35 0,5-3-49 0,2 1-67 15,5 1-82-15,1-5-79 0,0 5-74 16,12-5-66-16,1-3-125 0,18 4-63 16,1-4 0-16,1 0 0 0,-2 4 0 15,2-4 0-15,-7 3 0 0,-7 5-181 0,-7-1-191 16,1 1-193-16,-13 3-191 0,-2 0-184 0,-10 7-152 15,4 0-30-15,-5 1 88 0,-1 3 160 16,1-4 179-16,12 0 213 0</inkml:trace>
  <inkml:trace contextRef="#ctx0" brushRef="#br0" timeOffset="77220.7">17233 17123 285 0,'-7'-4'526'15,"7"-3"95"-15,-7-1 84 0,1 1-8 16,0 0-79-16,-2 3-72 0,8-3-61 0,8-4-51 15,-2 1-55-15,20-2-64 0,0 1-75 0,7 0-67 16,-1 0-56-16,7 0-38 0,6 0-45 0,1 4-9 0,7 3 4 16,-2 0 11-16,2 4 12 0,5 0 12 0,-5 8 34 15,-2-1 11-15,-5 4 16 0,-1 4 0 0,-5 3 0 16,-7 8-2-16,-8-1-8 0,-5 8-13 16,0 4-26-16,-14 3-14 0,0 0-14 15,-12 4-15-15,0-4-10 0,-8 5-7 0,2-9-5 16,-8 1-2-16,7-5-1 0,-7-2 3 15,1-8 16-15,6 0 24 0,-7-11 20 16,1 0 17-16,-1-7 14 0,1-4 10 16,-7-4-55-16,0-7-57 15,6 0 0-15,7-8 0 0,-1 2 0 0,8-1 0 0,6-5 0 16,6 1 0-16,2 4 0 0,4-1 0 16,8 4 0-16,6 1 0 0,7 3 0 0,-1 8 0 15,1-1 0-15,6 4 0 0,-7 4 0 16,7 3 0-16,1 0 0 0,-8 4 0 0,7 4 0 15,-6-4 0-15,-7 8 0 0,-7-1 0 16,7-1 0-16,-6-1-715 0,0-5-431 16,12 0-176-16,-6-8-19 0,6-3 113 15,2-7 205-15,4 0 237 0,8-8 272 0</inkml:trace>
  <inkml:trace contextRef="#ctx0" brushRef="#br0" timeOffset="77513.85">18691 17192 13 0,'7'-14'429'0,"-7"-1"105"15,0 4 95-15,0 4 61 0,-7-1-17 16,7 1-47-16,0 3-34 0,0 4-19 0,0 0-12 16,-6 8-31-16,6-1-44 0,-6 8-57 0,6-1-50 15,0 12-42-15,6 0-48 0,-6 3-35 16,6 0-87-16,7 4-167 0,1 0 0 0,4-4 0 16,2 1 0-16,7-5 0 0,5 1 0 15,7-8 0-15,0-2 0 0,7-9 0 16,-1-7 0-16,-5-5 0 0,5-5 0 15,1-5 0-15,-14-7 0 0,1-4 0 16,-7-3 0-16,-13 0 0 0,-13-1 0 0,-7 1 0 0,-12 0 0 16,0 3 0-16,-14 1 0 0,0 2 0 15,0 5 0-15,-6 0 0 0,7 3 0 0,6 1 0 16,-7 3 0-16,7 3 0 0,0 1 0 0,7 3-524 16,-7 1-646-16,6-1-174 0,1 0-19 0,5 1 99 15,8 3 198-15,6 0 251 0,0 0 293 0</inkml:trace>
  <inkml:trace contextRef="#ctx0" brushRef="#br0" timeOffset="78796.07">5966 18093 101 0,'6'0'415'0,"0"0"57"0,0 0 36 15,2 0-24-15,4-3-125 0,-5-1-115 0,13 1-83 16,-2-4-55-16,9 3-32 0,-7-4-26 0,12-2-14 16,-6 2-2-16,7 4 7 0,-7-3 14 15,0 3 13-15,-1-3 12 0,2 3 7 16,-1 1-5-16,-6-1-9 0,-1 0-17 16,7-3-20-16,-13 0-42 0,6-1-70 0,-11 1-101 15,-2 3-185-15,-12 4-152 0,-2-3-77 0,-4 6-13 16,5-3 36-16,7 4 83 0</inkml:trace>
  <inkml:trace contextRef="#ctx0" brushRef="#br0" timeOffset="79019.78">6128 18350 345 0,'13'11'552'0,"0"-4"126"0,-6-3 147 0,12-4 60 16,-12 0 0-16,5 0-6 0,8-4-13 16,0 4-36-16,13-3-77 0,-1-1-122 0,-6 1-569 15,0-5-62-15,6 5 0 0,2-6 0 16,-2 6 0-16,1-4 0 0,-14 7 0 0,7-4 0 16,-6 1-620-16,-8 3-649 0,8 0-150 15,-1-8-8-15,7 8 125 0,7-3 255 0,13-1 308 16</inkml:trace>
  <inkml:trace contextRef="#ctx0" brushRef="#br0" timeOffset="82486.42">9541 18248 107 0,'-6'0'424'0,"-2"-5"87"0,2 2 78 15,-7 0 29-15,7-1-29 16,-1 0-5-16,1 1 4 0,-1-1 7 0,7-3-4 15,0 2-31-15,7 3-61 0,-1-6-74 0,7 4-73 16,0-4-61-16,13 1-42 0,7 0-36 16,-1-4-30-16,1 4-27 0,6-4-89 0,7 3-67 15,-7 1 0-15,7 4 0 0,-8-1 0 16,-5 0 0-16,-7 8 0 0,-7 0 0 16,1 3 0-16,-6 0 0 0,-14 8 0 15,0 3 0-15,-14 0 0 0,1 0 0 0,-7 5 0 16,-6-1 0-16,0 0 0 0,7-4 0 0,-7 0 0 15,6 0 0-15,7-2 0 0,0-5 0 0,7-1 0 16,-1-2 0-16,7-1 0 16,7-3 0-16,-1-1 0 0,1 1 0 0,12-4 0 15,7 4 0-15,7-4 0 0,6 0 0 0,0 0 0 16,13 3 0-16,0 1 0 0,-6 0 0 16,6-1 0-16,-6 5 0 0,-7-1 0 0,-7 0 0 15,-6 4 0-15,-13 0 0 0,-6 0 0 16,-14 0 0-16,1 5 0 15,-14-6 0-15,-5 1 0 0,-8 0 0 0,7-4 0 16,-7 1 0-16,1-1 0 0,-1-3 0 0,7-1 0 16,6-3 0-16,0 4 0 0,8-8-21 15,-1 1-710-15,6-1-140 0,14-7-111 0,-1 4-104 16,1-1-22-16,13 1 87 0,-2-4 147 0,15 4 162 16,7-5 175-16</inkml:trace>
  <inkml:trace contextRef="#ctx0" brushRef="#br0" timeOffset="82836.8">10817 18266 355 0,'14'-11'537'0,"-14"-1"105"0,0 6 109 0,-8-5 4 0,8 3-32 16,-6 0-31-16,6 8-35 0,-6-2-42 16,-7 4-58-16,13 3-86 0,-13 2-95 0,6 4-84 15,7-1-65-15,-6 5-45 0,6 4-37 16,0-5-30-16,6 5-25 0,1-8-81 15,6 6-9-15,0-1 0 0,-1-2 0 0,15 1 0 16,-8 0 0-16,14-1 0 0,-1 1 0 16,1-4 0-16,-1 4 0 0,1-5 0 15,-7 1 0-15,0 0 0 0,-6 1 0 16,-1-5 0-16,-5 4 0 0,-2-4 0 16,-5 1 0-16,-7-1 0 0,-7 0 0 0,-5 1 0 15,-2-1 0-15,-5 0 0 0,-1 0 0 0,-6 1 0 16,6-5 0-16,1-3 0 0,-1 4 0 15,-6-4 0-15,7-4 0 0,-1 1-646 16,14-8-417-16,6-4-109 0,0 4-72 0,0-3 73 16,0-5 158-16,-6 5 197 0,6-5 190 15,0-3 201-15</inkml:trace>
  <inkml:trace contextRef="#ctx0" brushRef="#br0" timeOffset="83001.48">10687 18313 6 0,'-32'-7'421'0,"5"0"97"0,1-4 83 0,7 3 54 0,12 5-32 0,7-5-39 15,7 1-37-15,6 0-8 16,7 0-14-16,12-1-20 0,7 1-51 16,0 0-87-16,1-4-77 0,-2 4-84 0,8-1-69 15,-7 0-90-15,0 4-118 0,0 1-156 0,-7-1-183 0,7-3-177 16,-13 4-208-16,1-5-189 0,-1 4-37 16,-13 1 71-16,6 0 138 0,1-5 154 15,-1 4 200-15</inkml:trace>
  <inkml:trace contextRef="#ctx0" brushRef="#br0" timeOffset="83408.53">9645 18797 106 0,'13'7'208'0,"0"0"-12"0,0 5-22 16,-6-6-26-16,6 2-26 0,-7-4-24 16,14 3-25-16,-8-3-23 0,2-4-28 0,-1 4-34 15,0-4-45-15,0 0-53 0,-1-4-61 16,-4 4-53-16,4 0-20 0,-5-4 5 0</inkml:trace>
  <inkml:trace contextRef="#ctx0" brushRef="#br0" timeOffset="83668.34">9841 18837 96 0,'-7'8'337'0,"-6"-5"55"0,-1-3 7 0,2 4-25 0,-1-4-37 0,6 0-30 0,1 4-14 15,-1-4 9-15,1 0 31 0,6 3 28 16,0-3 26-16,0 0 26 0,13 4 23 0,-7-4 17 15,7 0 12-15,14 3 7 0,-1 5 0 16,6-5-18-16,7 1-33 0,14 0-37 16,-2-8-81-16,14 0-303 0,0-2 0 0,14-2 0 15,-8-3 0-15,14 0 0 0,0-1 0 16,-8-2 0-16,2 3 0 0,-8 1 0 0,2-6 0 16,-8 10 0-16,-7-2 0 0,-6 0-91 15,-12 5-683-15,-8-1-156 0,1 0-137 0,-33 4-110 16,18 4 33-16,-4 0 127 15,-8 3 181-15,1-7 180 0,-7 0 202 0</inkml:trace>
  <inkml:trace contextRef="#ctx0" brushRef="#br0" timeOffset="83871.83">10459 18778 105 0,'-72'8'411'0,"1"0"68"0,12-5 54 0,0 4-10 15,14 0-72-15,5-3-46 0,22 4-42 16,4-2-8-16,21-1 16 0,6-2 11 15,19 1 25-15,21-4-3 0,-2 0 12 16,15 0-6-16,6-4-31 0,5 4-48 0,2-8-60 16,-8 5-69-16,8 0-66 0,-8-1-91 15,-6 4-151-15,0-4-232 0,-13 0-301 0,7-3-325 16,-6 0-170-16,-2-4-53 0,8 3 65 16,-1-3 183-16,14 4 274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9:43:56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20437 7290 98 0,'6'0'472'16,"1"-4"62"-16,-7 4 37 0,6-3 34 0,-6-5-156 15,6 5-117-15,2-1-45 0,4 0-5 0,-5 1 10 16,0-1 1-16,5 4-6 0,8 0-6 0,-7 4-6 16,7-1 14-16,-8 5 26 0,1 3 32 15,1-1 27-15,6 9 12 0,-2-1-7 0,-4 4-27 16,5 8-39-16,-5-5-37 0,4 8-174 0,-4-3-102 16,-1 3 0-16,0-1 0 0,0 5 0 15,-1-3 0-15,8-2 0 0,0 1 0 0,-1-3 0 16,1-2 0-16,0 2 0 0,-7-8-115 0,7 4-464 15,-2-8-178-15,9-4-150 0,-7-2-170 0,-8-5-61 16,2-7 69-16,-2 0 139 0,8-7 172 16,-1-1 177-16</inkml:trace>
  <inkml:trace contextRef="#ctx0" brushRef="#br0" timeOffset="323.07">21225 7616 60 0,'6'8'470'0,"7"-5"72"0,0 1 52 0,-7 0 50 16,8-4-121-16,6 0-108 0,-1 0-41 0,13 0 10 15,1 0-10-15,7-4 5 0,5 0-20 0,7 1-35 16,0 3-50-16,6-4-54 0,7 0-19 16,1 4-39-16,-8 0-30 0,8-3-26 0,-1 3-28 15,0 0-25-15,-6 0-24 0,-8 0-23 0,2 0-44 16,-7 0-77-16,-7 0-105 0,-7 0-131 0,-6-5-135 16,0 5-130-16,-13-2-151 0,7-7-108 15,-14 6 6-15,7-8 79 0,0 4 109 0,0 0 124 16</inkml:trace>
  <inkml:trace contextRef="#ctx0" brushRef="#br0" timeOffset="587.29">22690 7418 67 0,'0'-11'479'0,"7"4"71"0,-7 0 51 16,-7-1 49-16,7 1-125 0,-6 0-126 0,6-1-66 0,6 1-22 15,1 3-13-15,5 1-25 0,2-1-29 16,-2 0-29-16,15 4-23 0,5 4-2 0,-6 0 16 15,13 3 26-15,-6 4 25 0,7 4 16 0,-2 3-1 16,1 0-20-16,-6 8-34 0,-1-4-37 16,-6 7-40-16,-6-3-38 0,6 4-31 0,-7-2-25 15,1 1-20-15,-7-2-20 0,7 2-28 0,-14-4-46 16,8 1-73-16,-2-5-107 0,-5-5-128 0,-1 2-130 16,8-7-107-16,-2 0-71 0,-6 0-37 15,8-7-21-15,-8-1-43 0,1-6 48 0,-1-1 79 16,1-7 87-16,0 0 95 0</inkml:trace>
  <inkml:trace contextRef="#ctx0" brushRef="#br0" timeOffset="902.2">23361 7503 146 0,'7'-19'441'16,"-1"-3"64"-16,0 7 46 0,1 1-17 0,0-1-106 0,-1 8-99 16,1 0-58-16,-7-1-30 0,0 5-14 0,0 3-10 0,6 0-9 15,-6 3-3-15,6 8-3 0,-6 0-8 0,7 4 12 16,6 3 5-16,1 1 7 0,-8 6-2 0,7 1 0 15,6 4 5-15,-6-5-17 0,13 5-18 16,0-1-24-16,1 0-26 0,-1-4-27 0,6-3-25 16,7 0-22-16,0-3-17 31,0-5-8-31,1-3-2 0,5-3-2 16,7-5 3-16,1-3 2 0,-8-7 3 0,1-4 1 15,-1 0 0-15,-6-8 0 0,-13-2-3 0,0-5-4 0,-6 0-2 0,-14 0-4 16,-12 5-3-16,-14-5 1 0,-6 1-7 0,-13-1-5 0,-7 0-2 0,-5 4-7 0,-8 1-3 0,0-2-22 15,7 5-26-15,-1-1-55 0,2 9-86 0,5-1-116 16,13 0-145-16,14 3-123 16,-1 8-95-16,14-3-87 0,6 6-104 0,0-3-22 0,13 4 71 15,0 3 99-15,13-3 104 0,0 3 129 0</inkml:trace>
  <inkml:trace contextRef="#ctx0" brushRef="#br0" timeOffset="1248.08">24488 7400 147 0,'13'-4'490'0,"-7"1"71"0,1-5 55 15,-1 8 30-15,-6-3-126 0,0 3-115 0,-6 0-62 16,6 3-16-16,0-3 0 0,0 11-8 16,0-3-12-16,0 6-5 0,6 1 1 0,0 8-13 0,2-2-21 15,4 5-19-15,1-5-21 0,0 6-26 16,7-2-36-16,-1 1-29 0,7-1-27 0,1-3-25 15,5-4-19-15,7-3-16 0,0 0-10 0,1-4-8 16,-2-8-1-16,1 1 0 0,1-4 2 16,-1-7 0-16,-7 0 0 0,1-5 1 0,-1-6 1 15,-12 3-4-15,-7-6 0 0,-7-1-3 0,-6-5-2 16,-6 6-4-16,-14-1-7 0,-5 0-5 16,-1 0-6-16,-7 4-12 0,1-1-18 0,-1 1-35 15,0 7-55-15,0-4-88 0,14 8-126 0,6 0-150 16,0-1-135-16,7 5-100 0,6 3-99 0,0 0-114 15,6 3-2-15,7 1 91 0,6 0 115 16,14-1 113-16,6 1 143 0</inkml:trace>
  <inkml:trace contextRef="#ctx0" brushRef="#br0" timeOffset="1544.82">25673 7385 119 0,'13'-7'482'0,"-7"0"77"0,-12-1 59 0,-7 1 35 0,0 3-106 0,0 1-105 0,-7 3-58 16,8 3-10-16,-8 1 4 0,0 7-10 0,7 0-12 16,1 4-14-16,-2 3-13 0,8 4-26 0,6 3-30 15,0 1-32-15,6 4-31 0,8-5-37 0,11 1-38 16,7-1-28-16,8-2-23 0,5-1-14 16,8-4-10-16,5-7-6 0,7 0-7 0,7-8-6 15,0-3-5-15,-1-7 0 0,1 0 0 0,0-8 0 16,-13-7 1-16,-8 1 1 0,-12-6-2 15,-19 2-4-15,-8-1-6 0,-12 1-5 0,-18-4-7 16,-15 2-11-16,-6 2-17 0,-7 3-34 16,-13 0-61-16,-6 3-100 0,0 5-143 0,0-1-178 0,7 5-168 15,5 2-180-15,2 4-177 0,11 4-24 0,8 4 78 16,13 4 146-16,5-1 162 0,8 4 202 16</inkml:trace>
  <inkml:trace contextRef="#ctx0" brushRef="#br0" timeOffset="2362.57">22892 8433 86 0,'0'-11'489'15,"0"0"70"-15,-7 0 46 0,-5 4 49 16,-8-1-127-16,0 1-112 0,-5 3-46 0,5 4 4 15,0 0 16-15,1 4-1 0,-7 0-14 0,6 7-18 16,1 3-18-16,-1 5-20 0,0-1-11 16,8 12-1-16,-2-5-4 0,14 8-13 0,0 0-26 15,0 3-34-15,14-2-35 0,-2 2-133 0,8-3-61 16,6 0 0-16,7-3 0 0,-1-2 0 0,7-2 0 16,0-7 0-16,1-1 0 0,5-7 0 0,-6 0-277 15,1-3-237-15,-2-8-181 0,7-5-149 0,-5-6-137 16,-1 0-105-16,-6-3 36 0,-1-8 118 15,1 4 160-15,5-8 164 0,-11 5 186 16</inkml:trace>
  <inkml:trace contextRef="#ctx0" brushRef="#br0" timeOffset="2563.42">23472 8510 80 0,'13'-11'487'0,"-7"0"87"0,1 4 57 16,-7 0 38-16,0 3-119 0,0 0-135 0,6 1-88 15,-6 3-43-15,14 0-14 0,-8 3-22 0,7 5-20 16,6-1-11-16,-6 0-8 0,7 4-15 0,0 4-20 15,-8-1-17-15,8 5-21 0,-7 3-24 0,0 3-30 16,0-3-32-16,-7 7-20 0,1-3-15 0,0 0-6 16,6-1-48-16,-7 1-65 0,8-4-77 15,-8-4-93-15,13-3-101 0,-6 0-102 0,0-8-71 16,1 0-80-16,-2 1-97 0,2-8 0 0,-2-4 54 16,8-3 74-16,-1-4 100 0</inkml:trace>
  <inkml:trace contextRef="#ctx0" brushRef="#br0" timeOffset="2975.43">24025 8554 401 0,'6'-18'531'0,"2"-4"67"0,-2 7 61 0,-6 0-71 0,0 5-119 0,0-1-100 15,0 2-74-15,0 2-52 0,6 7-50 16,7 0-53-16,1 4-46 0,-2-1-30 0,8 9-17 0,-1 3-7 16,7-1-7-16,0 1 0 0,1 7 2 15,-1 0 5-15,0 0 12 0,-7 0 12 0,1 4 17 16,0-5 15-16,-1 1 17 0,1 0 8 0,-8-3 3 15,2-1-4-15,-2 1-6 0,-5-4-11 0,0-5-16 16,-1 1-5-16,1-4 0 0,-7-3 9 16,0-1 3-16,0 1-1 0,-7-4-2 0,-6-4-8 15,0 1-15-15,0-8-18 0,-6 4-14 0,5-4-8 16,8-4-6-16,-1 0-1 0,-5-7-9 16,12 4-1-16,-8-8-1 0,8 4-2 0,0-3 3 15,0-1 0-15,8 1 8 0,4 3 6 0,-5 0 9 16,6 0 15-16,0 3 8 15,7 1 6-15,-14 6 2 0,7 2 0 16,0 3-1-16,-6 3-3 0,5 4 0 0,2 4-1 0,-8-1 3 0,8 4 5 0,-8 9-8 16,7-2-10-16,0 4-9 0,-7 4-8 15,1 4-9-15,-7 0-15 0,6 3-5 0,0-3-15 16,2 3-40-16,4-4-58 0,1 1-95 0,0-4-121 16,0-3-141-16,1-4-136 0,-2-5-98 15,-5 1-96-15,6-7-102 0,0-8-11 0,0 0 74 16,0-3 111-16,7-3 114 0,-7-5 144 15</inkml:trace>
  <inkml:trace contextRef="#ctx0" brushRef="#br0" timeOffset="3205.31">24885 8488 211 0,'13'-22'475'0,"0"-4"69"0,-7 5 63 16,1 2-2-16,-7 4-92 0,7 4-75 0,-7 0-38 16,6 4-7-16,7 4 5 0,1 3-15 0,4 0-24 15,2 3-25-15,-1 8-31 0,1 0-44 16,6 4-52-16,1-1-45 0,-1 5-39 0,-1 2-31 15,-5 6-28-15,0-2-22 0,-8 4-15 0,2 0-9 16,-1 1-11-16,-7-4-6 0,0 3-14 0,2-4-30 16,-8-3-53-16,6 0-76 0,0-3-92 0,-6-7-91 15,6-3-89-15,-6-4-68 0,8-1-38 0,-2-8-15 16,0-4-11-16,7-3-18 0,1-4-9 16,-2-3 13-16,2-4 46 0,5 0 70 0,1-3 102 15</inkml:trace>
  <inkml:trace contextRef="#ctx0" brushRef="#br0" timeOffset="3432.77">25419 8569 155 0,'20'-22'315'0,"-1"0"91"0,0 3 41 0,1-3-17 0,-13 4-55 0,6 3-81 0,0 4-50 16,-7 0-30-16,0 4-7 0,2 4-4 0,-16-1-19 0,2 4-3 16,0 4-8-1,-14-4-2-15,7 7 1 0,-13 0 12 0,6 0 25 0,-5 0 15 16,-8 4 13-16,-6 1 6 0,6 2 7 16,-6-3 1-16,13 4 1 0,-6 0-7 0,-1-4-14 15,7 0-18-15,6-1-23 0,1 2-25 16,13-5-24-16,-2 0-21 0,2 0-16 0,12 1-7 0,2-5-7 0,-2 6-9 0,13-6-9 15,-5-3-15-15,6 0-14 0,-2 0-21 16,9 0-24-16,-7 0-39 0,6 0-56 16,-1 0-83-16,1-3-117 15,0-3-148-15,1 3-143 0,-1 0-120 0,0-5-116 16,-7 1-134-16,1-4-5 0,6 4 85 0,-7-4 123 0,13 4 133 16,1-4 157-16</inkml:trace>
  <inkml:trace contextRef="#ctx0" brushRef="#br0" timeOffset="3665.98">25725 8400 75 0,'-6'-7'400'0,"-1"-4"60"0,1 0 42 16,-1-1-19-16,0 2-88 0,7 3-92 0,0-1-56 15,0 0-22-15,0 6-7 0,7-2 0 0,0 4-4 16,-1 4-2-16,7-2 1 0,-6 3-1 16,6 6 3-16,7 0 4 0,-8-1 0 0,8 9-5 15,-7-5-21-15,-7 9-24 0,8 2-34 0,-8 1-35 16,0-1-31-16,1 5-31 0,-7-5-22 15,0 1-44-15,0-4-60 0,7 4-89 0,-7-8-99 16,6 0-105-16,0-7-94 0,-6 0-81 0,7 0-78 16,-7-7-80-16,0-4 14 0,0-4 58 15,6 0 77-15,8-3 96 0</inkml:trace>
  <inkml:trace contextRef="#ctx0" brushRef="#br0" timeOffset="4019.29">26037 8474 384 0,'8'-23'496'0,"4"5"59"15,2 4 37-15,-8-1-64 0,-6 4-102 0,0 0-75 0,0 3-46 16,0 1-28-16,6 7-28 0,1 0-33 0,-1 0-40 0,8 7-30 16,-2 1-25-16,2 3-18 0,-2 0-18 0,1 4-10 15,1 3-5-15,6 3-13 0,-8-2-6 16,8 3-6-16,-1-4-17 0,1 4 3 16,-8-4-2-16,8-3 3 0,-7 3-4 0,7-4-1 15,-8-2 16-15,2-4-1 0,5-1 13 16,-5-3 9-16,-2-4 15 0,2-4 10 0,5-3 1 0,-6-4-2 0,0-1-13 15,0 1-17-15,0-7-14 0,0 0-5 16,0 0-2 0,0-4 4-16,0 0 13 0,-13 4 17 0,7-5 20 15,-7 1 19-15,6 4 18 0,-6 3 14 0,0 1 1 0,0 3-4 0,0 3-20 16,0 1-13-16,6 7-11 0,2 0-10 0,-2 3-7 16,0 5-2-16,1 7 6 0,6-4-3 15,0 7-9-15,-1 0-12 0,2 4-10 0,-1 1-9 0,-6-2-10 16,-1 5-11-16,1 0-14 0,5-4-17 0,-12 3-47 15,7-6-81-15,-7-1-134 0,0 0-166 0,0-7-179 16,7 0-157-16,-1-7-152 0,0 3-134 16,8-7 19-16,5-7 106 0,7-1 154 0,7-2 156 15,-1-2 184-15</inkml:trace>
  <inkml:trace contextRef="#ctx0" brushRef="#br0" timeOffset="4478.5">27236 8407 39 0,'7'-14'497'0,"-1"-1"101"0,-6-4 83 0,-6 5 87 15,-1 3-76-15,-6-3-93 0,1-2-65 0,-8 6-27 16,0-1-23-16,7 0-51 0,-13 3-65 16,13 1-80-16,-7 3-77 0,0 1-70 0,8-1-57 0,-8 4-31 15,7 0-19-15,0 4-15 0,6-1-8 0,1 5-3 16,6 0-5-16,0 2-3 0,6 1 0 16,1 3 5-16,6 2-2 0,6 2-1 0,1-3 0 15,6 6-1-15,1-2-7 0,5-1 1 0,1 4 1 16,5-4-2-16,1 5-2 15,1-5-3-15,-1 0 4 0,0 0-3 0,-7 1 3 0,8-5-3 16,-15 1 4-16,1-1 1 0,-6-3 5 0,-7 1-1 16,-6-5 1-16,-7 0 5 0,-7 1 1 15,1-1 8-15,-14-4 5 0,1 1 17 0,-7-4 16 16,6 0 19-16,1 0 12 0,-1-4 9 0,0-3 4 16,7 0-9-16,1 0-12 0,4-4-14 15,2-4-29-15,6 4-1 0,0-7-5 0,14 3-5 16,-2-3-3-16,8-1-6 0,13 1 15 0,-1 0-14 15,1 0-6-15,6 6 4 0,-1-2 16 0,2 3 15 16,-1 4 25-16,0 3 30 0,0 4-13 16,-7 0-84-16,8 0 0 0,-14 7 0 15,-1 4 0-15,-5 0 0 0,0 3 0 0,-7 5 0 16,0-1 0-16,-6 1 0 0,5 3 0 0,2-4 0 0,-8 4 0 16,7-4 0-16,7 1 0 0,-8-5 0 15,2 1 0-15,-8-4 0 0,7 0-196 0,-6-4-621 0,6-3-148 16,-7-8-153-16,14-3-70 0,-7-4 68 15,0-4 135-15,0-3 177 0,0-1 189 16</inkml:trace>
  <inkml:trace contextRef="#ctx0" brushRef="#br0" timeOffset="4619.96">28018 8353 5 0,'-20'-27'474'16,"-6"2"100"-16,7-1 69 0,-14 8 51 0,7 0-105 16,-6 3-148-16,5 8-131 0,1-4-93 15,6 7-64-15,8 1-54 0,5 3-71 0,0 3-87 16,7 1-90-16,0-1-96 0,7 5-138 0,-7-8-188 15,7 7-76-15,-1 1 1 0,8-5 44 0,5 8 71 16</inkml:trace>
  <inkml:trace contextRef="#ctx0" brushRef="#br0" timeOffset="4985.18">28415 8353 386 0,'13'-11'548'0,"-13"0"85"16,0 0 87-16,-6-5-25 0,-1 6-77 0,-6-5-51 0,6 0-23 16,-5 1-9-16,-2 3-35 0,2-1-53 0,-2 2-68 15,-5 2-64-15,5 1-62 0,8 4-57 0,-6-1-41 16,4 4-25-16,2 4-18 15,0 3-16-15,6 4-11 0,-7 4 0 0,1 6 7 0,6 1 8 16,0 4-100-16,6 4 0 0,1 2 0 16,-1 5 0-16,0 0 0 0,2 0 0 0,4 3 0 15,-6 3 0-15,1-2 0 0,6-1 0 0,0 0 0 16,1 1 0-16,-2-4 0 16,8-5 0-16,-7 1 0 0,7-3 0 0,-2-5 0 15,-4-3 0-15,-1 0 0 0,-6-7-336 0,-1 0-83 16,7-4-77-16,-13-4-75 0,6-7-55 0,-6 0-25 0,0-4-5 15,-6-7-12-15,6 0-16 0,-13-4-20 0,7-2 42 16,-1 1 63-16,7-2 75 0,0-4 98 0</inkml:trace>
  <inkml:trace contextRef="#ctx0" brushRef="#br0" timeOffset="5196.08">28408 8697 222 0,'-19'-4'483'0,"-1"0"73"15,8 4 63-15,-8-3-11 0,0-1-79 0,7 4-68 16,1-4-39-16,4 1-18 0,2-1-23 15,6-3-46-15,6 3-63 0,2-3-69 0,4-1-63 16,8 1-51-16,-1 0-39 0,7-4-24 0,0 1-14 16,7 1-19-16,-1-2-36 0,1 4-55 0,-7-4-76 15,0 4-89-15,1-1-96 0,-9 1-87 16,9 4-97-16,-14-1-122 0,-6-3-59 0,5 3 19 16,-6-3 60-16,8 3 82 0,-8 0 113 0</inkml:trace>
  <inkml:trace contextRef="#ctx0" brushRef="#br0" timeOffset="5431.5">28695 8297 375 0,'-20'-18'585'0,"0"3"91"0,2 1 87 0,4-1 2 16,1 4-83-16,1 4-79 0,4-4-55 0,2 4-36 16,6 3-43-16,6 1-65 15,14 3-79-15,-7 3-60 0,13 1-34 0,-6 6-15 0,0 2-5 16,-1 6 5-16,1 0 9 0,-1 8-105 0,-6-1-120 15,-13 5 0-15,0-1 0 0,0 4 0 16,-20 0 0-16,1 4 0 0,-7-1 0 0,-6 1 0 0,-1-4 0 16,1 4 0-16,-1-5 0 0,7-2 0 15,-7-1 0-15,1-7 0 0,12-3-558 0,-6-4-546 16,6-5-205-16,1-3-38 0,-1-3 84 0,8-4 186 16,-2-4 242-16,-5 4 288 0</inkml:trace>
  <inkml:trace contextRef="#ctx0" brushRef="#br0" timeOffset="7423.62">11097 8217 66 0,'7'4'362'0,"6"-1"49"0,-7-3 33 0,1 0-39 0,0 3-83 16,-7-3-82-16,12 0-48 0,-5 0-19 0,-1-3-4 16,1 3-7-16,6 0-5 0,1-3-5 0,-2-1-11 15,1 4-12-15,0-8-9 32,0 5-7-17,7 3-2-15,-8-4-3 16,8 1 6-16,-7 3 6 0,1 0 9 0,-8-4 13 0,0 4 11 0,0 0 15 0,-6-3 9 0,8 3 16 0,-8-4 9 0,6 4 12 0,0 0 13 0,1 0 9 0,-1 4 6 15,1-1-2-15,0 1-6 0,5 3-10 0,-6 0-13 16,8 4-14-16,-1-3-12 0,-6 3-14 0,6 3-13 16,-1 1-13-16,2 3-14 0,5 0-130 0,1 0-1 15,-1 1 0-15,8-1 0 0,-2 4 0 16,1-7 0-16,7 4 0 0,6-5 0 0,0 0 0 16,0-3 0-16,7 1 0 0,6-5 0 0,0-3 0 15,7-1 0 1,-1-3 0-16,7 0 0 0,0-7 0 0,0-4 0 0,-6-1 0 15,6-2 0-15,-6 0 0 0,0-8 0 16,-14 3 0-16,1-3 0 0,-1-3 0 0,-5 3 0 16,-8-7 0-1,-6-1 0-15,0 0 0 0,-19-2 0 0,-1-5 0 16,-12-3 0-16,-1-1 0 0,-19 2 0 0,-6-2 0 0,-8 1 0 16,-11 0 0-16,-8-1 0 15,-13 4 0-15,-6 5 0 0,-7 2 0 16,-6 5 0-1,0 2 0-15,-1 9 0 0,1 3 0 0,-6 0 0 0,6 7 0 0,6 1 0 0,-7 3 0 0,8 7 0 0,6 1 0 16,7 2 0-16,-2 5 0 0,16 4 0 0,-2 6 0 0,13 1 0 0,7 3 0 16,0 4 0-16,-1 1 0 0,8 1-605 0,13-2-231 0,5 0-181 15,8 0-159-15,12 0-12 0,14-3 99 16,6-5 159-16,13-7 193 0,14 1 230 16</inkml:trace>
  <inkml:trace contextRef="#ctx0" brushRef="#br0" timeOffset="14550.1">14895 8711 409 0,'-8'-3'492'0,"-4"-5"56"15,-1 5 42-15,6-5-84 0,1 1-100 16,-1 0-66-16,1 3-31 0,0 0-24 0,6 1-34 15,0 3-42-15,0-4-47 0,0 1-42 0,6 3-34 16,7-4-23-16,-7 4-7 0,1-4 8 0,-1 4 20 16,7 4 25-16,1-4 29 0,-2 7 31 0,8 0 30 15,-14 4 26-15,7 4 20 0,1 3 9 16,-14 8 5-16,12 0-3 0,-5 3-16 0,0 4-29 16,-1 3-21-16,7-3-20 0,0 4-25 0,-6-4-23 15,13 0-18-15,-8-4-7 0,1 1-24 16,0-4-68-16,0-1-5 0,-7-3 0 0,8-4 0 15,-1-3 0-15,-7-5 0 0,1 2 0 16,-1-4 0-16,1-1 0 0,-1-4 0 0,0-3 0 16,-6 0 0-16,8-3 0 0,-2-4 0 15,0-1 0-15,8-4 0 0,-8-2 0 0,7-4 0 16,0 0 0-16,0-4 0 0,0 4 0 0,6-1 0 0,-5 1 0 0,-1 3 0 16,-1 0 0-16,2 1 0 0,-2 3 0 15,2 3 0-15,-8 5 0 0,7-1 0 0,1 4 0 16,-8 4 0-16,6-1 0 0,-4 5 0 15,4 3 0-15,1 3 0 0,-6 1 0 0,0 4 0 16,-1-1 0-16,0 0 0 0,-6-3 0 0,0 3 0 16,0-3 0-16,0-1-47 0,0 1-490 15,0-8-168-15,6 0-139 0,2-2-141 0,-8-2-121 0,6-3 24 16,7 0 127-16,0-3 156 0,14-6 160 0,-2 2 189 16</inkml:trace>
  <inkml:trace contextRef="#ctx0" brushRef="#br0" timeOffset="14958.41">15878 9015 221 0,'6'-10'477'0,"1"2"76"0,-1-2 72 0,-12-2 0 0,-1 5-80 15,1 0-59-15,-1-1-34 0,7 0-17 0,0 2-25 16,0 2-44-16,0 0-56 0,-6 0-67 0,-1 4-59 16,1 4-49-16,-14 4-37 0,7 3-18 0,-6 0-2 15,-1 3 10-15,1 4 13 0,-1 4 14 0,-6-3 11 16,13 3 6-16,-7-1 1 0,8-2-2 15,-2-1-2-15,8 1-6 0,-1-5-4 0,7 4-6 0,7-7-5 16,-1 1-4-16,8-1-5 0,-2-8-3 16,14 1-8-16,1-4-25 0,-8 0-63 0,14-7 0 15,-8 0 0-15,1-4 0 0,7-1 0 0,-7-2 0 16,0-1 0-16,-6 0 0 0,-1-3 0 0,-5 0 0 16,-2 3 0-16,2-3 0 0,-14 4 0 15,13-2 0-15,-13 2 0 0,6 3 0 0,-6 0 0 16,0 8 0-16,0-5 0 0,0 4 0 0,0 0 0 15,0 4 0-15,6 0 0 0,-6 8 0 0,7 0 0 16,-7 2 0-16,13 5 0 0,-7-1 0 16,1 5 0-16,6-1 0 0,-6 4 0 0,6 0 0 15,-13 0 0-15,6-4 0 0,-6-3 0 0,0 4 0 16,7-5 0-16,-7 1-433 0,6-1-312 0,8-6-108 16,-2-5-95-16,1-3-92 0,7-3-4 15,0-5 100-15,-1 1 138 0,7-8 139 0,0 1 160 16</inkml:trace>
  <inkml:trace contextRef="#ctx0" brushRef="#br0" timeOffset="15539.57">16418 8939 194 0,'0'-26'443'15,"0"1"62"-15,-6-2 51 0,0 6-32 0,-2 2-83 0,2 1-74 0,0 3-46 16,-1 4-26-16,7 4-24 0,-6 4-31 0,6-1-32 16,0 4-34-16,0 7-30 0,6 0-18 15,1 8-13-15,-1 3-7 0,0 4-8 0,2 4-10 16,4-1-4-16,2 9 18 0,-2-1-8 0,1-1-5 15,7 1 3-15,-7 4 8 0,0-7 16 0,-7-1-5 16,1-3 23-16,-1-1 24 0,-6-6 18 16,7 2 14-16,-7-6 8 0,0 0 8 0,0-4 9 15,-7-4 6-15,7 0-3 0,-6-3-6 0,-7 0-10 16,0-8-143-16,0 0-59 0,7 1 0 16,-8-5 0-16,1 1 0 0,7-4 0 0,-8 0 0 15,2-4 0-15,6 1 0 0,6 2 0 0,0-2 0 16,6-1 0-16,0 1 0 0,14 3 0 0,-1-4 0 15,7 4 0-15,0 4 0 0,7 0 0 16,-7 2 0-16,7 2 0 0,-7 3 0 0,6 3 0 16,-12 2 0-16,-1 2 0 0,-5 4 0 0,-8 0 0 15,-6 3 0-15,-6 5 0 0,-8-1 0 0,-5 1 0 16,-7-1 0-16,0 4 0 0,-13-4 0 16,7 0 0-16,-2-3 0 0,15 0 0 0,-7-5 0 15,6-2 0-15,7 0-110 0,7-5-453 0,6-3-98 16,6-8-70-16,7 1-30 0,7-4 6 0,6-3 35 15,0-5 41-15,1 1 41 0,5-4 38 0,-7 4 49 16,1-5 66-16,7 5 109 0,-7-3 146 0,-6 2 178 16,-1 1 191-16,1 0 155 0,0 3 105 15,-8-3 50-15,-5 3 16 0,0 0-12 0,-7 4-29 16,0 4-23-16,0-4-6 0,0 8 2 0,0-2-3 16,0 2-6-16,0 3-5 0,6 0-10 15,1 3-15-15,-1 5-23 0,0 3-18 0,8 0-35 16,-2 7-47-16,-4 1-51 0,4 3-44 0,8-1-34 15,-7 1-36-15,-1 4-28 0,2-4-38 16,-8 0-58-16,7 0-88 0,-6-4-124 0,6 1-151 16,-1-5-148-16,-4-6-127 0,4-1-125 0,-5-3-147 15,0-8 0-15,-1-3 83 0,1-1 116 0,5-6 128 16,-5-5 164-16</inkml:trace>
  <inkml:trace contextRef="#ctx0" brushRef="#br0" timeOffset="15677.89">16972 8917 43 0,'-20'-29'455'0,"7"2"87"0,-7 6 71 0,8-1 47 0,-14 3-82 0,13 5-126 16,-7 3-107-16,7 4-77 0,0 0-69 16,7 3-85-16,-1 4-100 0,1 0-101 0,6 4-93 15,0 3-94-15,0-4-123 0,6 8-150 0,7-7-75 16,0 3 0-16,6 0 39 0,8 1 65 16,-1-1 113-16</inkml:trace>
  <inkml:trace contextRef="#ctx0" brushRef="#br0" timeOffset="15953.56">17148 8872 185 0,'6'0'472'0,"-6"0"82"16,-6-3 87-16,0-1 3 0,-2 4-67 0,-4-4-59 0,-1 4-31 16,6-3-16-16,1-1-37 0,-1 1-47 0,-6 3-64 15,13-4-75-15,0 4-73 0,0 4-67 0,0-1-47 16,13 4-28-16,-6 1-13 0,-1-1-4 0,7 9-5 16,6-6-3-16,-5 5-3 0,12-1 0 15,-7 5-1-15,7-5-6 0,0 4 0 0,-6 1 2 16,6-1 0-16,0 1 5 0,-6-1 13 0,0 0 25 15,-8-3 27-15,1 3 31 0,0-3 30 16,-6 0 27-16,-7-1 2 0,-7 0-8 0,-6 2-21 16,0-5-27-16,1-4-28 0,-8 4-39 0,-7-4-33 15,8 0-63-15,-7 1-88 0,0-1-123 16,6-3-145-16,0-4-142 0,1 0-124 0,6 0-117 16,-6 0-143-16,13-4 1 0,6 0 79 0,0 1 114 15,12-5 124-15,8 5 156 0</inkml:trace>
  <inkml:trace contextRef="#ctx0" brushRef="#br0" timeOffset="16660.43">18548 8836 289 0,'0'-18'494'0,"0"3"73"0,-7 0 73 16,1 4-27-16,0 1-80 0,6-1-78 0,-7 3-54 15,7 5-42-15,0 0-47 0,0-2-43 0,0 5-39 16,7 5-15-16,5-2-2 0,1 8-7 15,1 0 15-15,-2 7 2 0,2 7-11 0,-2 5-12 0,2 2-13 16,5 2 3-16,-5 2-15 0,-2-3-11 16,2 4-9-16,5 0-13 0,-6-4-11 0,0-1-14 15,7 1-12-15,-8-8-14 0,1-2-13 0,1-1-74 16,-2-7-4-16,2-1 0 0,-2-3 0 0,-5-3 0 16,6-5 0-16,0 1 0 0,-7-4 0 15,1-7 0-15,0-1 0 0,-7-3 0 0,0 0 0 16,0-3 0-16,-7-5 0 0,-6 5 0 0,0-5 0 15,0 5 0-15,0-1 0 0,-13 0 0 0,6 8 0 16,1 0 0-16,-7 3 0 0,6 0 0 16,1 8 0-16,-7 3 0 0,6 1 0 0,1 7 0 15,5-1 0-15,8 4 0 0,0 1 0 0,0 3 0 16,6-4 0-16,6 0 0 0,-6 4 0 0,12-7 0 16,2 3 0-16,-1-3 0 0,7-3 0 15,6-2 0-15,-1-3 0 0,1-3 0 0,0-4 0 16,7-4 0-16,-1 1 0 0,1-5 0 0,-1-4 0 15,1 3 0-15,-1-7 0 0,-5 2 0 0,-7-1 0 16,-2-3 0-16,-4 3 0 0,6-3 0 16,-14 0 0-16,1 3 0 0,-1-4 0 0,-6 5 0 15,0 0 0-15,0-1 0 0,0 4 0 0,0 0 0 16,0 3 0-16,6 5 0 0,-6-1 0 0,7 4 0 16,0 4 0-16,-1-1 0 0,0 5 0 15,1 6 0-15,0-3 0 0,-1 8 0 0,1-1 0 0,-1 4 0 16,-6 0 0-16,7 0 0 0,-7 4 0 15,0-4 0-15,0-1 0 0,-7 1 0 0,7 1 0 16,0-9 0-16,0 1 0 0,0-4 0 0,0 0 0 16,0-8 0-16,7 1-258 0,-7-8-712 15,13 1-88-15,-7-8-65 0,8-4-42 0,-2-3 108 16,-5 3 159-16,-1-6 166 0,1-2 170 16</inkml:trace>
  <inkml:trace contextRef="#ctx0" brushRef="#br0" timeOffset="16813.45">19186 9082 187 0,'-12'-30'440'0,"4"-3"69"0,2 1 49 0,0 2-18 15,-1 0-51-15,1 9-52 0,6-2-34 0,-7 5-13 16,7 4-16-16,-6 3-37 0,6 0-63 0,-7 3-82 16,1 5-92-16,6-5-105 0,0 5-119 15,0 6-123-15,0-3-120 0,6 4-152 0,-12 0-187 16,6-4-63-16,0 3 19 0,0 5 68 0,6-5 93 16,7 5 148-16</inkml:trace>
  <inkml:trace contextRef="#ctx0" brushRef="#br0" timeOffset="17244.82">19389 8781 212 0,'-8'-4'456'0,"2"1"61"0,0-1 55 0,6 8-21 0,0-1-84 15,0 5-68-15,0 2-39 0,6 5-15 0,8 4-14 0,-2 3-25 16,1 3-25-16,7 5-28 0,0 3-27 15,-1-1-22-15,0 5-17 0,8-3-16 16,-8 1-12-16,0-1-11 0,1 2-8 0,7-7-2 0,-15 5-2 16,8-9-4-16,-1 1-3 0,1-4-1 15,-8-4-11-15,8 0 11 0,-13-6 16 0,-1-1 24 16,1-4 34-16,0 0 35 0,-1-7 10 16,0 0-247-16,-6-3 0 0,0-5 0 0,0 1 0 15,0-3 0-15,0-2 0 0,0-7 0 0,-6 5 0 0,6-4 0 16,0-1 0-16,0 5 0 0,6-5 0 15,0 5 0-15,2-1 0 0,-2 3 0 0,7 2 0 16,0 3 0-16,6-1 0 0,1 8 0 16,6 0 0-16,-7 0 0 0,7 8 0 0,-6-1 0 15,7 3 0-15,-9 2 0 0,2 3 0 0,-7-1 0 16,-6 1 0-16,-7 0 0 0,0 3 0 0,0 0 0 16,-13 0 0-16,6-2 0 0,-13-1 0 0,8-1 0 15,-8 0 0-15,1 1 0 0,-1-8 0 0,-6 4 0 16,0-4 0-16,7-3 0 0,-1 0-411 0,0-1-554 15,7-3-140-15,7 0-132 0,0-3 23 16,6-5 132-16,6 5 190 0,13-4 190 0,7-4 209 16</inkml:trace>
  <inkml:trace contextRef="#ctx0" brushRef="#br0" timeOffset="17620.9">20332 9224 250 0,'14'-7'511'0,"-1"-4"99"0,-7 4 101 0,-6-4 32 15,6 4-45-15,-6-2-44 0,0 2-23 0,0 0-20 16,0 4-39-16,-6-1-68 0,0 4-91 0,-14 4-87 16,7 3-80-16,-7 0-70 0,1 8-55 0,-1 0-38 15,0-1-26-15,8 5-16 0,-1-1-13 16,6 0-6-16,-6 1-9 0,13-1-6 0,-6-4-1 16,12 1 0-16,-6 0-1 0,13-8-4 0,-6 4 3 15,6-3 6-15,7-5 6 0,-1-3 1 16,0-3 5-16,1-1 2 0,6-7 1 0,0 0 1 15,0-4-25-15,0 0-1 0,-6 1 0 0,-1-4 0 16,7-1 0-16,-12 1 0 0,-2 3 0 0,1-3 0 16,1 3 0-16,-8 1 0 0,0 2 0 0,1 5 0 15,0 3 0-15,-7 1 0 0,6 3 0 0,-6 3 0 16,6 4 0-16,1 5 0 0,-7-1 0 16,6 4 0-16,1 3 0 0,-7 0 0 0,0 1 0 15,0-1 0-15,0 0 0 0,0 3 0 0,-7-5 0 16,1 2 0-16,6-3-483 0,-7 0-451 0,14-8-106 15,-1 4-88-15,1-4-20 0,0-3 104 16,5-4 164-16,8 0 170 0,13-8 169 0</inkml:trace>
  <inkml:trace contextRef="#ctx0" brushRef="#br0" timeOffset="18049.66">20991 9265 428 0,'12'-11'540'0,"-5"3"96"0,-7 1 80 15,6 0 0-15,1-1-42 0,-7 5-30 16,0-1-5-16,0 4-1 0,-7 4-5 0,1-1-40 0,-7 5-53 15,-1 3-57-15,2 3-172 0,-8 1-311 0,7 3 0 16,-7 0 0-16,8 2 0 0,-8-3 0 16,14 2 0-16,-1-1 0 0,7-4 0 0,-6 1 0 15,6-4 0-15,0 0 0 0,6-4 0 0,1-3 0 16,5 0 0-16,2-4 0 0,-2-4 0 0,8-3 0 16,-7-1 0-16,1-3 0 0,4-7 0 15,-4 4 0-15,-1-5 0 0,7 1 0 0,-14 3 0 16,6-3 0-16,-4 3 0 0,-2-3 0 0,0 7 0 15,-6-4 0-15,7 8 0 0,-7 0 0 0,7 3 0 16,-1 4 0-16,1 4 0 0,-1-1 0 16,0 8 0-16,1 4 0 0,0 0 0 0,-1 3 0 15,14 5 0-15,-7-2 0 0,-1 5 0 0,2-5 0 16,6 5 0-16,-8 0 0 0,1 4 0 0,-6-5 0 16,6 0 0-16,-7 1 0 0,0 3 0 0,-6-2 0 15,-6-2 0-15,-7-3 0 0,0 0 0 16,-6-1 0-16,-1-2 0 0,-6-1 0 0,-7-3 0 15,1 0 0-15,-7 3 0 0,0-8 0 0,-7 6 0 16,7-9 0-16,1 0 0 0,-2 0 0 0,1-3 0 16,6-4 0-16,7-4 0 0,0-3 0 15,13-4 0-15,7-3 0 0,6-5-684 0,6-2-760 16,7-2-40-16,7-3 89 0,12 5 206 0,1-6 261 16,13-1 254-16</inkml:trace>
  <inkml:trace contextRef="#ctx0" brushRef="#br0" timeOffset="18260.43">21277 9294 230 0,'26'-22'512'0,"-7"0"100"0,1 4 104 0,0 3 43 16,-1-3-25-16,1 7-19 0,0-1 0 0,5 5 12 15,-5 3 1-15,6 1-27 0,0 6-61 0,0 4-238 16,-7 2-402-16,1 2 0 0,6 7 0 0,-13 0 0 16,1 4 0-16,-2 7 0 0,-6 0 0 15,1 1 0-15,0-1 0 0,-1 0 0 0,-6-3 0 16,7-4 0-16,-7 0 0 0,0 0 0 15,0-7 0-15,6-1-530 0,0-6-518 0,-6-8-173 16,14 0-63-16,-8-8 73 0,0-6 162 0,1-1 196 16,6-4 216-16</inkml:trace>
  <inkml:trace contextRef="#ctx0" brushRef="#br0" timeOffset="18400.04">21505 9001 261 0,'-13'-14'550'0,"-7"-2"113"0,7 9 98 0,0 0 9 15,7 0-97-15,-7-1-117 0,7 5-119 16,-2-1-108-16,8 0-125 0,-6 4-158 0,6-4-173 0,0 4-171 16,6 0-181-16,-6 4-243 0,0 0-98 15,8-4 2-15,4 7 68 0,8-4 105 0,13 2 148 16</inkml:trace>
  <inkml:trace contextRef="#ctx0" brushRef="#br0" timeOffset="18913.68">22892 9181 377 0,'0'-9'643'0,"-7"-1"138"0,1-1 148 0,0 0 55 15,6-4-69-15,0 4-102 0,0-3-110 16,6 3-107-16,7 4-126 0,0-4-133 0,6 7-117 16,7 0-84-16,1 1-55 0,5 6-24 0,1 1-20 15,-1 3-12-15,8 8-20 0,-8-1 0 0,1 5-2 16,-8-1-6-16,1 4 1 0,-6 4 0 15,-7-1 11-15,1 5-3 0,-14-5 1 0,0 4 10 0,-7 2 16 16,-6-3-24-16,-6-2-9 0,-8-1 0 16,1 1 0-16,-6-4 0 0,-1 1 0 0,1-6 0 15,-1 1 0-15,7-3 0 0,0-7 0 0,0-1 0 16,6 0 0-16,1-7 0 0,5 0 0 0,2-3 0 16,5-8 0-16,7 0 0 0,7-1 0 15,-1-2 0-15,14 0 0 0,-1-5 0 0,13 4 0 16,2 1 0-16,-2 3 0 0,13 0 0 0,1 3 0 15,0 1 0-15,0 3 0 0,-1 4 0 0,-6 0 0 16,7 4 0-16,-1 3 0 0,-5 1 0 16,5 3 0-16,-13 0 0 0,7 0 0 15,-6 1 0-15,-14 2-1037 0,14 0-477 0,-7 1-21 0,7-1 94 16,6 1 237-16,-1-4 325 0,8 4 387 16</inkml:trace>
  <inkml:trace contextRef="#ctx0" brushRef="#br0" timeOffset="21696.94">24917 9517 151 0,'14'0'436'0,"5"0"80"0,-13-4 68 0,2 4 3 15,-2-3-59-15,-6-1-51 0,6 1-37 0,0-5-27 16,1 5-26-16,6-4-51 0,-6 0-45 0,5 3-35 15,-4-4-17-15,-2 2-3 0,-6-3 1 0,0 6 24 16,-6-5 4-16,-2 5-6 0,-4-1-5 0,-1 4-23 16,-13 0-17-16,0 0-24 0,-7 4-13 0,-13 3-7 15,7 0-114-15,-6 5-56 0,-1 3 0 16,7-1 0-16,-7 4 0 0,7 0 0 0,7 4 0 16,-1 0 0-16,13 0 0 0,-5 1 0 0,12 2 0 15,0-4 0-15,13 2 0 0,0-4 0 0,6-2 0 16,7-2 0-16,0-4 0 0,6 1 0 15,1-2 0-15,0-6 0 0,-1-4 0 0,7 0 0 16,-6-7 0-16,-1 0 0 0,1-5 0 0,-7 1 0 16,0 0 0-16,-6-4 0 0,6 1 0 0,-7-1 0 15,1-4 0-15,5 1 0 0,-4 4 0 16,-2-5 0-16,-6 1 0 0,0 0 0 0,-6 0 0 16,6 3 0-16,0 0 0 0,0 4 0 0,6 0 0 15,0 4 0-15,1 3 0 0,-1 4 0 0,7 4 0 16,-6 0 0-16,-1 6 0 0,-6 2 0 15,0 2 0-15,0 5 0 0,0-1 0 0,0 4 0 16,-6 4 0-16,6-1 0 0,-7 1 0 0,1-1 0 16,6 5 0-16,0-4 0 0,0-1 0 0,0 1 0 15,6-8 0-15,1 0 0 0,-7-3 0 16,0 0 0-16,6-8 0 0,-6-3-471 0,6-4-724 16,2-4-159-16,11-3-3 0,0-4 116 0,1 0 204 15,6-4 236-15,7 0 237 0</inkml:trace>
  <inkml:trace contextRef="#ctx0" brushRef="#br0" timeOffset="22300.36">25132 9495 322 0,'13'-10'527'0,"-6"-1"100"0,0 3 102 0,-7 2 5 0,6 1-41 16,-6 5-23-16,6 0-20 0,8 5-27 16,-8 1-48-16,0 2-78 0,1 3-96 0,6 3-101 15,0 4-89-15,1 1-70 0,4-1-50 0,2 8-37 16,-7 0-25-16,1-1-28 0,-2 1-31 15,2-1-35-15,-2 1-50 0,8-1-60 0,-7 2-68 16,-7-2-73-16,8-7-64 0,-2 0-63 0,-5-3-47 16,0-4-25-16,-1 0-3 0,-6-4 19 15,0-3 41-15,-6-4 55 0,-1 0 69 0,0-4 71 16,-5-3 68-16,5 0 69 0,-6-4 59 0,0 0 61 16,0-4 59-16,0 1 60 0,-7-1 62 0,8-3 80 15,-15 3 82-15,15-4 86 0,-2 1 71 16,8 0 57-16,0 3 37 0,6-4-13 0,6 1-40 15,14 4-64-15,-8-5-75 0,15 5-77 0,-1-1-73 16,-7 1-57-16,7-1-43 0,0 4-55 0,7 0-91 16,-1 4 0-16,7-1 0 0,-7 1 0 0,8 0 0 15,-7 3 0-15,-7 0 0 0,-1 4 0 0,-5 0 0 16,0 0 0-16,-1 0 0 0,-12 4 0 16,6 0 0-16,-13 6 0 0,0-2 0 0,-7 3 0 15,-6 4 0-15,-6 3 0 0,5-3 0 0,-5 6 0 16,6-2 0-16,0 3 0 0,7-4 0 0,-8 4 0 15,14-4 0-15,-6-3 0 0,6 3 0 16,6-7 0-16,1 1 0 0,6-5 0 0,0-3 0 16,0-1 0-16,13-6 0 0,-6-1 0 0,6-3 0 15,0-9 0-15,-7 2 0 0,1-4 0 0,6 0 0 16,-6-1 0-16,-1-3 0 0,-6 1 0 16,-6-1 0-16,5 3 0 0,-5-3 0 0,0 7 0 15,-1 1 0-15,0-1 0 0,-6 7 0 0,7-2 0 16,-7 6 0-16,13 4 0 0,-6 0 0 15,-1 7 0-15,0 0 0 0,2 5 0 0,4 2 0 16,-6 1 0-16,8 7 0 0,-8-4 0 0,7 0 0 16,-7 1 0-16,2-1 0 0,-8 1 0 0,6-1 0 15,-6-4 0-15,6-3-746 0,0 0-204 0,2-3-108 16,-2-5-92-16,7 1 23 0,0-8 120 0,0 1 169 16,0-5 167-16,6 1 182 0</inkml:trace>
  <inkml:trace contextRef="#ctx0" brushRef="#br0" timeOffset="22609.88">26298 9550 156 0,'7'-14'480'16,"6"-1"106"-16,-6 0 108 0,-7 8 60 0,6-4 3 16,0 8 2-16,0-1 16 0,8 1 18 15,-1 3 1-15,-7 3-33 0,8 4-72 0,4 0-496 0,-4 4-193 16,-1 4 0-16,-6 0 0 0,6 3 0 0,-1 0 0 16,-5-3 0-16,0 4 0 0,5-5 0 15,-5 1 0-15,6-5 0 0,7 2 0 0,-7-6 0 16,13-1 0-16,-13-5 0 0,13 0 0 0,-6-5 0 15,-1-5 0-15,1-1 0 0,-1-3 0 0,-6-4 0 16,0-2 0-16,0 2 0 0,-6-4 0 16,-7 4 0-16,6-4 0 0,1 0 0 0,-7 3 0 15,6 1 0-15,-6 7 0 0,0 0 0 0,0 4 0 16,0 3 0-16,0 4 0 0,0 4 0 0,7 3 0 16,-7 4 0-16,0 4 0 0,6 4 0 15,-6 2 0-15,0 1 0 0,0 4 0 0,-6 3 0 16,6-3-633-16,-13 4-758 0,6-1-81 0,1 0 54 15,-14 0 173-15,13-4 254 0,-5-2 283 0</inkml:trace>
  <inkml:trace contextRef="#ctx0" brushRef="#br0" timeOffset="23390.86">19219 10349 326 0,'0'-11'512'0,"-7"1"81"16,1 1 87-16,-7-2-15 0,13 4-59 0,-7 4-37 0,7-5-18 16,0 5-7-16,7 3-19 0,-1 0-36 15,7 3-48-15,0 8-48 0,7 0-33 0,0 7-24 16,-1 5-25-16,7 2-25 0,0 8-282 0,7 4-4 16,-1 0 0-16,7-1 0 0,-6 4 0 15,-1 1 0-15,1-1 0 0,-1-3 0 0,2-1 0 16,-9-2 0-16,-5-5 0 0,6-4 0 0,-14-3 0 15,8-4 0-15,-7-7 0 0,1 0 0 0,-2-3 0 16,-6-8 0-16,8-8 0 0,-1 1 0 16,0-8 0-16,0-3 0 0,7-4 0 0,-1 0 0 15,1-4 0-15,-8 1 0 0,14-1 0 0,-12 4 0 16,5 0 0-16,1 8 0 0,-8-1 0 0,2 4 0 16,-1 3 0-16,0 4 0 0,6 8 0 0,1 1 0 15,0 6 0-15,-7 3 0 0,-1 4 0 16,2 4 0-16,-2 4 0 0,8-1 0 0,-1 2 0 15,1-2 0-15,-14-3 0 0,8 4 0 0,5-5-605 16,1-2-584-16,6-8-154 0,6 1-1 16,7-6 124-16,0-2 204 0,7-4 232 0,7-4 241 15</inkml:trace>
  <inkml:trace contextRef="#ctx0" brushRef="#br0" timeOffset="23737.3">20945 10730 398 0,'6'-15'577'15,"-6"1"112"-15,0 3 119 0,0 3 10 0,-6-3-20 0,6 8-25 0,-7-5-25 0,1 5-41 16,-8 3-70-16,2 3-95 0,-2 5-133 16,-5 3-122-16,6 0-287 0,-6 3 0 0,5 5 0 15,2-1 0-15,5 1 0 0,7 2 0 0,7-6 0 16,-1 3 0-16,8-3 0 0,-2-1 0 0,1-3 0 16,7 0 0-16,0-3 0 0,-2-5 0 0,9-3 0 15,-1 0 0-15,0-7 0 0,7-4 0 0,-7 0 0 16,-7-7 0-16,7 3 0 0,-6-7 0 15,6 0 0-15,-7 1 0 0,-6 2 0 0,-6-3 0 16,5 0 0-16,-4 4 0 0,4 3 0 0,-5 1 0 16,-7 3 0-16,6 3 0 0,1 5 0 0,-1 3 0 15,1 3 0-15,-1 5 0 0,0 3 0 0,2 7 0 16,4 0 0-16,2 4 0 0,-8 4 0 16,7-5 0-16,7 5 0 0,-8 0 0 0,15 0 0 15,-8-5 0-15,0 1 0 0,8-3-214 0,-8-1-681 16,14-6-113-16,6-9-100 0,-7 1-55 15,7-8 73-15,-5 1 142 0,-9-9 176 0,15-3 175 16</inkml:trace>
  <inkml:trace contextRef="#ctx0" brushRef="#br0" timeOffset="24119.64">21843 10569 172 0,'-6'-33'452'0,"0"4"79"0,-8 0 70 16,8 6-4-16,-1 5-55 0,1 4-55 0,0 6-20 15,6 1 3-15,0 3 2 0,6 8-18 16,0 3-37-16,7 4-39 0,1 3-48 15,5 4-53-15,0 5-49 0,1 3-40 0,-1 3-31 0,1 0-29 16,6 4-29-16,1 0-20 0,-1 0-15 0,-1-4-5 16,1 1 0-16,-6-1 3 0,6-3 10 0,-7-8 7 15,1 0 11-15,-7-3 18 0,-6-4-36 16,6-4-72-16,-13-3 0 0,0-4 0 0,-7 0 0 16,1-4 0-16,-8-7 0 0,8 0 0 0,-7-3 0 15,0-1 0-15,0-3 0 0,7-5 0 16,-1 5 0-16,7-4 0 0,13 0 0 0,6 4 0 15,1 0 0-15,13 0 0 0,-1 3 0 0,1 3 0 16,5 2 0-16,2 6 0 0,-1 0 0 0,0 4 0 16,-7 8 0-16,1-2 0 0,-7 10 0 0,-6-1 0 15,-14 3 0-15,-6 4 0 0,-6 0 0 0,-14 3 0 16,-6-2 0-16,-7 2 0 0,1 1 0 16,-7-1 0-16,7-7 0 0,-1 1 0 15,7-1 0-15,6-7-71 0,1 0-640 0,5-7-130 0,14-4-109 16,8-4-106-16,-2-2-41 0,13-6 77 0,7-3 142 15,7-3 158-15,6 0 168 0</inkml:trace>
  <inkml:trace contextRef="#ctx0" brushRef="#br0" timeOffset="24307.74">22729 10591 93 0,'20'-15'486'0,"-7"4"120"0,-7 0 116 0,0 4 87 16,8-1 12-16,-1 1-10 0,0 4-2 0,0 3 1 15,7 0-13-15,-1 3-46 0,0 4-83 0,8 1-660 16,-7 3-8-16,-2 4 0 0,2 3 0 15,7-1 0-15,-9 6 0 0,-4-1 0 0,-1 0 0 16,0 4 0-16,0-1 0 0,-1-2 0 0,-4 2 0 16,4-7 0-16,-5 1 0 0,0-5-340 0,-1-3-574 15,1-4-108-15,-1-3-99 0,-6-4-42 0,0-4 92 16,-6-3 158-16,6-4 168 0,0-7 175 0</inkml:trace>
  <inkml:trace contextRef="#ctx0" brushRef="#br0" timeOffset="24402.45">22977 10510 195 0,'-13'-25'454'0,"6"6"62"0,-6 1 37 0,-7-1-55 16,8 9-125-16,-1-1-126 0,-1 3-98 16,2 5-77-16,5 3-78 0,0 3-103 0,1 1-160 15,6 3-162-15,0-3-81 0,6 4-26 16,14 2 17-16,6 1 63 0</inkml:trace>
  <inkml:trace contextRef="#ctx0" brushRef="#br0" timeOffset="24727.25">23537 10470 225 0,'-7'-8'584'0,"-13"1"145"0,1 0 156 15,0-1 115-15,6 1-31 0,-7 3-71 0,0 1-86 0,8 3-91 16,-8 0-117-16,7 3-131 0,0 8-182 0,0 0-291 16,13 4 0-16,0 0 0 0,6 3 0 15,1 4 0-15,12-4 0 0,1 4 0 0,-1 0 0 16,15 0 0-16,-2 1 0 0,1-1 0 0,-8-1 0 15,8-2 0-15,0-1 0 0,-8 0 0 0,1-3 0 16,-6 4 0-16,0-5 0 0,-1-3 0 16,-5 0 0-16,-8 0 0 0,0-4 0 0,-6 1 0 15,-6-1 0-15,0-3 0 0,-14 3 0 0,0-4 0 16,-13 1 0-16,1 0 0 0,-7-4 0 0,6 3 0 16,-5 1 0-16,-2-4 0 0,7 4-547 15,7-4-275-15,14-4-177 0,5 0-179 0,14 1-21 16,5-5 100-16,8 5 163 0,13-1 191 0,19-3 214 15</inkml:trace>
  <inkml:trace contextRef="#ctx0" brushRef="#br0" timeOffset="25291.55">24650 10393 107 0,'40'-26'561'0,"-1"8"166"0,-7 4 168 0,-12-2 156 0,5 5-3 0,-11 4-52 15,6 4-70-15,-8-1-81 0,1 8-97 0,1 3-461 16,-2 0-287-16,8 9 0 0,-7 2 0 0,0 3 0 16,6 1 0-16,1 8 0 0,0-1 0 15,-1 4 0-15,1-1 0 0,0-2 0 0,-1 3 0 16,-6-1 0-16,0-1 0 0,-1-2 0 0,2-7 0 16,-8 3 0-16,14-7 0 0,-7-2 0 15,-7-2 0-15,8-3 0 0,-8-4 0 16,0-3 0-16,1-4 0 0,-7-7 0 0,7-1 0 0,-7-2 0 15,0-6 0-15,0-2 0 0,-7 0 0 0,0 0 0 16,-5-1 0-16,-14 5 0 0,-1-4 0 0,1 3 0 16,-6 8 0-16,-1-5 0 0,-6 12 0 15,1 0 0-15,-2 0 0 0,1 12 0 0,6-5 0 16,1 8 0-16,12 3 0 0,1 0 0 16,6 0 0-16,6 4 0 0,7 0 0 0,0 1 0 0,13-2 0 15,0-2 0-15,6-1 0 0,1 0 0 16,6-3 0-16,1-4 0 0,5-4 0 0,7 0 0 15,0-7 0-15,1-3 0 0,-2-5 0 0,1 1 0 16,7-8 0-16,-1 1 0 0,-6-4 0 0,1-4 0 16,-7 0 0-16,-7-1 0 0,-7 2 0 15,1-5 0-15,-8 4 0 0,-5-3 0 0,6 6 0 16,-7 0 0-16,1 5 0 0,-7-1 0 0,7 8 0 16,-1 0 0-16,1 7 0 0,5 0 0 0,2 4 0 15,-2 3 0-15,8 4 0 0,0 3 0 16,-1 1 0-16,-5 7 0 0,5 0 0 15,0 0 0-15,0 4 0 0,-5-1 0 0,6 1 0 0,-7 0 0 16,-7-1 0-16,7 1 0 0,-6-4 0 0,5 0 0 16,-5-4 0-16,6-3 0 0,0-4 0 0,-6-4-932 15,-1-7-438-15,1 0-54 0,5-11 69 0,2 1 186 16,5-5 246-16,1-4 251 0</inkml:trace>
  <inkml:trace contextRef="#ctx0" brushRef="#br0" timeOffset="25436.34">25765 10400 189 0,'-27'-25'535'0,"8"-1"106"0,-8 1 77 0,-5 6 8 0,-7 1-125 16,6 3-147-16,7 4-137 0,-6 0-122 0,6 4-131 15,-1 3-159-15,1 0-180 0,1 4-238 0,5 0-163 16,0 0-66-16,8 4 11 0,12-4 76 16,6 4 126-16</inkml:trace>
  <inkml:trace contextRef="#ctx0" brushRef="#br0" timeOffset="25856.73">25575 10155 144 0,'-6'-4'507'0,"6"4"104"0,0 0 105 0,6 7 81 0,7 1-43 15,0 4-43-15,7 2-25 0,0 4-17 0,-1 7-38 0,7 1-68 16,-6 3-93-16,12 5-95 0,1 2-87 0,-1 1-68 0,1-1-171 0,-7 1-49 15,0 0 0-15,-7-1 0 0,7-3 0 16,1-4 0-16,-15-3 0 0,8 0 0 0,-7-8 0 16,0 0 0-16,0-7 0 0,-7 0 0 0,2-7 0 15,-8-4 0-15,-8-4 0 0,2-7 0 0,0 0 0 16,-7-3 0-16,6-1 0 0,-6-7 0 16,1 4 0-16,4-4 0 0,8 0 0 0,0 0 0 15,0 3 0-15,14 1 0 0,-2 0 0 0,8 3 0 16,7 1 0-16,5 6 0 0,7 0 0 0,0 1 0 15,1 7 0-15,-2 0 0 16,-5 4 0-16,6 3 0 0,-7 5 0 0,1-1 0 0,-7 0 0 16,-14 6 0-16,8 2 0 0,-13-1 0 15,0 1 0-15,-7 3 0 0,0-1 0 0,-14 2 0 0,2-1 0 16,-8 0 0-16,0-4 0 0,-5 0 0 16,5-3 0-16,0-4 0 0,1 0 0 15,5-3 0-15,2-1 0 0,6-7 0 0,-2 0-292 16,16 0-691-16,4-12-88 0,2 6-78 0,11-6-19 0,1 1 108 15,7 0 167-15,5-3 173 0,9 3 170 16</inkml:trace>
  <inkml:trace contextRef="#ctx0" brushRef="#br0" timeOffset="26198.46">26838 10565 248 0,'27'-11'503'16,"-1"-4"106"-16,-6 5 106 0,-8-1 31 0,-5 0-10 0,0 0 4 16,-1 0 12-16,-6 4 12 0,-6-1-8 15,-1 4-46-15,0 4-76 0,-5 4-356 0,-8 0-278 16,-6 7 0-16,13 0 0 0,-7 0 0 0,1 7 0 15,6 0 0-15,0 4 0 0,-1 0 0 0,14 3 0 16,0-2 0-16,0-1 0 0,8-4 0 16,-2 0 0-16,7-3 0 0,0 0 0 0,0-8 0 15,-1 0 0-15,8-7 0 0,0-4 0 0,-7-3 0 16,7-4 0-16,-8-3 0 0,2-1 0 0,-2-7 0 16,8 0 0-16,-7 0 0 0,7-4 0 15,-8 5 0-15,-5-5 0 0,6 8 0 0,-6-4 0 16,-1 7 0-16,0 1 0 0,-6 6 0 0,8 0 0 15,-2 4 0-15,-6 8 0 0,0 4 0 0,6 3 0 16,-6 4 0-16,6 7 0 0,-6-1 0 16,8 9 0-16,-2-5 0 0,0 5 0 0,7-4 0 15,1 3 0-15,5-7 0 0,0 3 0 0,1-7-682 16,13-7-527-16,-7 1-92 0,13-5 3 0,-7-7 134 16,7-7 200-16,7 3 201 0,6-10 207 15</inkml:trace>
  <inkml:trace contextRef="#ctx0" brushRef="#br0" timeOffset="26621.17">27816 10536 230 0,'13'-15'504'0,"-7"4"114"0,1 0 118 16,-14 8 43-16,1-1 1 0,-7 4 8 0,0 0 13 15,-13 11 5-15,-7-1-19 0,7 6-54 0,-13 2-104 16,7 4-629-16,-8 0 0 0,7-1 0 0,8 2 0 16,-1-1 0-16,12 3 0 0,8-6 0 15,6 3 0-15,0-4 0 0,6-4 0 0,1-2 0 16,13-1 0-16,-7-4 0 0,0-7 0 0,13 0 0 15,0-4 0-15,-7-7 0 0,7 1 0 0,1-6 0 16,-8-2 0-16,0 0 0 0,1-4 0 0,-7 4 0 16,0-4 0-16,-6 0 0 0,-7 3 0 15,6 1 0-15,-6 4 0 0,0 2 0 0,0 1 0 16,6 4 0-16,-6 7 0 0,14 0 0 0,-1 7 0 16,6 4 0-16,0 4 0 0,8 3 0 0,5 8 0 15,-6 0 0-15,7 7 0 0,7 0 0 0,-2 4 0 16,1-1 0-16,7 4 0 0,-7-3 0 15,0 3 0-15,-7-3 0 0,1-1 0 0,-1-3 0 16,-12-4 0-16,7 1 0 0,-15-4 0 0,2-1 0 16,-8-2 0-16,-6-6 0 15,-6-2 0-15,-14 0 0 0,0-4 0 0,-13-4 0 0,-5 4 0 0,-1-3 0 16,-7-2 0-16,-6 2 0 0,0-4 0 0,6-4 0 16,-6 4 0-16,6-4 0 0,1 0 0 0,-1 0 0 15,14-4 0-15,-1 4 0 0,13-4 0 0,8-4 0 16,5 2 0-16,7-2 0 0,7-3 0 15,12 1 0-15,0-6-1256 0,21-2-79 0,-1 3-30 16,6-3 107-16,1-4 198 0,-7 0 223 0,0 1 204 16,-7-1 203-16</inkml:trace>
  <inkml:trace contextRef="#ctx0" brushRef="#br0" timeOffset="26816.99">28233 10862 206 0,'12'-33'494'0,"2"4"116"0,-1-4 111 16,-1 7 42-16,-4 0-9 0,4 1-1 0,1 3 6 15,0 4 10-15,7 3 4 0,-7 4-12 0,13 7-27 16,0 1-640-16,-7 6-94 0,7 1 0 15,1 7 0-15,-1 4 0 0,0 6 0 0,-7 1 0 16,1 0 0-16,-8 7 0 0,8 1 0 0,-7-1 0 16,1 1 0-16,-2-5 0 0,2 4 0 0,-8-6 0 15,0-5 0-15,-6 0 0 0,14-7 0 0,-21-4-1166 16,7-7-450-16,13-7 51 0,-6-1 157 0,19-10 272 16,-7 1 320-16,7-10 370 0</inkml:trace>
  <inkml:trace contextRef="#ctx0" brushRef="#br0" timeOffset="26939.89">28695 10316 316 0,'-13'-18'610'0,"0"-1"99"0,-1 5 72 0,-4 3-15 16,4 3-155-16,8 1-174 0,-1-1-161 0,-5 8-147 0,4 0-170 0,2 4-194 16,0 0-245-16,0 3-203 0,-1-3-91 0,7 0-6 15,13 3 72-15,-7-3 123 0</inkml:trace>
  <inkml:trace contextRef="#ctx0" brushRef="#br0" timeOffset="27459.1">29040 10448 285 0,'0'0'626'0,"0"0"160"0,0-4 165 0,0-3 102 16,0 3-28-16,7-3-63 0,6 0-91 0,0-1-104 16,7-3-133-16,-1 4-403 0,0 0-231 15,8-1 0-15,5 1 0 0,1 3 0 0,-7 0 0 16,6 1 0-16,1 3 0 0,-1 0 0 0,-12 3 0 15,5 5 0-15,-11-1 0 0,-1 4 0 0,0 0 0 16,-6 4 0-16,-7-4 0 0,0 3 0 0,-7 4 0 16,0 2 0-16,-12-6 0 0,5 7 0 15,-11-2 0-15,5-4 0 0,-6 3 0 0,6 0 0 16,1-3 0-16,-1-5 0 0,2 2 0 0,4-4 0 16,8-1 0-16,-1-3 0 0,0-1 0 0,7 1 0 15,7-4 0-15,0 4 0 0,5-4 0 16,2 0 0-16,5 0 0 0,1 0 0 0,0 0 0 15,5 7 0-15,1-4 0 0,-6 5 0 0,6-1 0 16,0 4 0-16,-7 0 0 0,1 4 0 0,-20-1 0 16,0 4 0-16,0 5 0 0,-6-1 0 15,-14 3 0-15,0-3 0 0,-5 0 0 0,-8 0 0 16,0 0 0-16,0 0 0 0,-6 0 0 0,7-4 0 16,-1-3 0-16,-5-3 0 0,5-2 0 0,1-6 0 15,-1-1-1461-15,1-6-199 0,12-1 77 16,-7-3 194-16,15-1 319 0,-8 1 369 0</inkml:trace>
  <inkml:trace contextRef="#ctx0" brushRef="#br0" timeOffset="28780.66">24384 10192 120 0,'0'-8'312'0,"0"5"41"0,0-5-20 0,-7 4-54 0,7-3-65 16,-7 3-66-16,1-3-57 0,6 0-38 0,-6-1-21 15,6 1-11-15,-7 0-4 0,7 0-5 16,-7-1-2-16,7 1-2 0,-6 0 0 0,6 3 1 0,6-3 1 16,-6-1 3-16,7 5 3 0,-7-1 2 15,7 0 5-15,-7 1 6 0,0-1 6 0,0 0 6 16,0 1 6-16,0 0 3 0,0-3 3 15,-7 0 4-15,7 3-3 0,-7 3-6 0,7 0-6 16,-6 0 6-16,6-5-10 0,-7 5-6 0,7-3-1 16,0 3 7-16,0-4 9 0,0 4 3 0,0 0 23 15,-6-4 22-15,0 4 27 0,6 0 33 16,-8 0 33-16,8 0 34 0,-6-3 31 0,0 3 23 16,0 0 17-16,-8 0 6 0,8 3 3 0,6-3 0 15,-7 0-3-15,1 0-2 0,0 4-4 16,-8-4-6-16,8 0-11 0,0 0-16 0,6 0-19 15,-8 0-23-15,8 0-15 0,0 0-17 0,-6 0-10 16,6 0-141-16,0 0-35 0,6 0 0 0,2 0 0 16,4 0 0-16,14-4 0 0,1 4 0 15,5 0 0-15,7-3 0 0,13-1 0 0,1 4 0 16,18-3 0-16,0-1 0 0,14 0 0 0,13 1 0 16,-1-1 0-16,14-3 0 0,7 3 0 0,6-3 0 15,6 3 0-15,0-3 0 0,0-1 0 0,1 5 0 16,-1-5 0-16,-13 1 0 0,0 3 0 15,-6-3 0-15,-8 4 0 0,-11-1 0 0,-14 0 0 16,-6 1 0-16,-20-1 0 0,-7 0 0 0,-19 4 0 16,-12 0-21-16,-8-3-964 0,-12 6-279 0,-8-6-97 15,-12 3 26-15,1 0 139 0,-1 3 220 0,-1 1 263 16</inkml:trace>
  <inkml:trace contextRef="#ctx0" brushRef="#br0" timeOffset="30584.64">20085 11441 215 0,'-19'3'357'0,"-7"-3"39"0,6 4-26 0,-6-4-53 0,-1 0-67 16,9-4-67-16,-9 1-41 0,14 3-16 0,-6-4 3 0,5 4 14 16,2 0 18-16,-8 4 16 0,7-4 20 15,7 0 18-15,-8 0 18 0,8 0 13 0,0 0 7 16,-1 0 9-16,7 0-1 0,-7 0-6 16,7 0-4-16,0 0-3 0,7 0 8 0,0 0 4 15,-1 0 9-15,6 3 11 0,8-3 4 0,0 0 2 16,-1 0-5-16,14 0-14 0,13-3-14 0,6 3-15 15,13-4-108-15,7-3-130 0,12 3 0 16,1-3 0-16,13-1 0 0,-1 1 0 16,15 0 0-16,4-1 0 0,15-3 0 0,-1 4 0 15,6-4 0-15,8 4 0 0,6-4 0 0,6 7 0 16,13-8 0-16,1 6 0 0,6 2 0 0,5-3 0 0,2-1 0 16,7 5 0-16,5-4 0 0,-7-1 0 15,1 4 0-15,-6-3 0 0,-1 0 0 16,-6 0 0-16,-1-1 0 0,-5 1 0 0,-1 0 0 0,7-1 0 15,-6 1 0-15,-1 0 0 0,7-1 0 0,-1 1 0 16,-5 0 0-16,6 0 0 0,-13 2 0 16,-1-2 0-16,2 3 0 0,-2-3 0 15,-12 3 0-15,0-3 0 0,-1 0 0 0,-5 4 0 0,-7-5 0 16,-1 1 0-16,-6 3 0 0,-6-3 0 0,0-1 0 16,-7 5 0-16,-6-1 0 0,-7-3 0 15,-6 3 0-15,-1 0 0 0,-6 0 0 0,-12 1 0 0,-1-1 0 16,-6 1 0-16,-13 3 0 0,6-4 0 15,-7 4 0-15,-6-3 0 0,0 3 0 0,-6-4 0 16,6 4 0-16,-6-4 0 0,-7 4 0 16,6 0 0-16,-13 0 0 0,8 0 0 0,-8 0 0 0,-13 0 0 15,8 0 0-15,-20 0 0 0,5 0 0 16,-12 4 0-16,0-4 0 0,-12 0 0 0,-8 4 0 16,-6-4 0-16,-7 3 0 0,-6-3 0 0,0 4 0 15,0-4 0-15,-6 0-980 0,-1 0-501 16,7 0-15-16,-14-4 96 0,21 1 212 0,-7-1 287 15,-7-3 332-15</inkml:trace>
  <inkml:trace contextRef="#ctx0" brushRef="#br0" timeOffset="31718.73">14457 9532 319 0,'0'0'406'0,"0"0"46"0,0 0-19 16,0 0-59-16,-6 0-79 0,0 0-55 0,0 0-24 15,-1 0 0-15,0 0 13 0,7 0 18 0,0 0 16 16,0 0 10-16,0 0 3 0,0 0-1 15,7 0-8-15,-7 0-9 0,7 0-9 0,-1-4-9 16,6 4-4-16,-12 0-1 0,14-3 3 0,-8 3 1 16,8-4-5-16,5 0-9 0,1 4-17 0,6 0-25 15,-1-4-27-15,15 1-25 0,-1-1-18 0,13 4-8 16,0 0-6-16,20 0 1 16,6-3 4-16,7-1-47 0,6 0-57 0,13 1 0 15,-6-1 0-15,12 1 0 0,8-1 0 16,5 4 0-16,1-3 0 0,6-1 0 0,0-1 0 15,7 2 0-15,0 3 0 16,0 0 0-16,6-3 0 0,0 3 0 0,7 0 0 0,0 0 0 0,6 0 0 16,7 0 0-16,0 3 0 0,6-3 0 15,0 0 0-15,7 0 0 0,0 3 0 0,7-3 0 0,-1 5 0 0,7-5 0 16,-13 4 0-16,6-4 0 0,0 3 0 16,-12 1 0-16,-1-1 0 0,-6 1 0 0,-6 3 0 15,-15-3 0-15,-5-1 0 0,0 4 0 0,-20-3 0 16,-6 4 0-16,-7-5 0 0,-13 5 0 15,-6-5 0-15,-7 1 0 0,-13 0 0 0,-6-1 0 16,-1 1 0-16,-5 0 0 0,-14-1 0 16,-1 1 0-16,-4-4 0 0,-9 0 0 0,1 0 0 0,1 4 0 15,-8-4 0-15,0 0 0 0,-5-4 0 0,-1 4 0 16,0 0 0-16,0 0 0 0,-7 4 0 16,-6-1-116-16,-6-3-867 0,-7 4-241 0,0-8-103 15,0 1 26-15,-1 3 141 16,8 0 207-16,-7 0 242 0,0 3 296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9:44:36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13384 9129 271 0,'12'0'486'0,"1"0"50"16,1-4 39-16,-2 1-51 0,-6-5-144 15,8 1-106-15,6 0-55 0,-7 3-22 0,13-3-17 16,0 3-19-16,-1 1-20 0,9-5-22 0,-2 5-19 15,7-1-15-15,6-3-5 0,1 3 2 0,-1 0 9 16,1-3 8-16,0 4 5 0,0-1 2 0,-8 4 6 16,1 0 16-16,1 0 12 0,-1 4 27 0,-7 3 35 15,-5 0 44-15,-1 4 36 0,-1 7 26 16,-5 0 20-16,0 8 2 0,-14 3-13 0,7 1-25 16,-6 6-31-16,-1 5-26 0,1-5-202 0,5 8-33 15,2 0 0-15,-2 0 0 0,8-3 0 16,-7 2 0-16,1-6 0 0,4-1 0 0,2 2 0 15,7-3 0-15,5-5 0 0,1-1 0 16,-7-3 0-16,6-7 0 16,1-1 0-16,-7-3 0 0,-7-4 0 0,7-4 0 0,-12 0 0 15,5-3 0-15,-13-1 0 0,1-6 0 0,0-1 0 0,-7-3 0 16,-7 3 0-16,7-3 0 0,-7 0 0 16,7 2 0-16,-6 2 0 0,-1 3 0 0,7 3 0 0,-6 5 0 15,6 7 0-15,6 7 0 0,1 11 0 16,6 0 0-16,13 11 0 0,0 3 0 0,6 12 0 15,8 3 0-15,5 4 0 0,7 11 0 16,1 4 0-16,6 6 0 0,-2 5 0 0,2-1 0 0,6 1 0 16,1 4 0-16,-1-5 0 0,0-3 0 0,0-3 0 15,0-2 0-15,-12-2 0 16,5-4 0-16,-13-7 0 0,-6 3 0 0,-6-7 0 0,-7-4 0 16,-6-3 0-16,-14-4 0 0,-6-4 0 15,-6-3 0-15,-14-4 0 0,7-4 0 0,-13-3 0 16,6-8 0-16,-12 0 0 0,-1-7 0 15,-6 0 0-15,-7-4 0 0,1-4 0 0,-14-5 0 16,7-6 0-16,1-6-1377 0,-8-6-185 0,13-5 29 16,7 0 142-16,6-8 270 0,14 4 335 0,0-4 369 15</inkml:trace>
  <inkml:trace contextRef="#ctx0" brushRef="#br0" timeOffset="6521.03">12823 9074 19 0,'7'0'240'0,"-7"0"39"15,6 0 5-15,1-3-20 0,-1 3-35 0,-6 0-40 16,6 0-38-16,-6 0-38 0,8 0-38 0,-8-4-26 16,6 4-12-16,-6 0-5 0,0 0-4 15,6-4-3-15,1 4-3 0,-7 0 1 0,0 0 2 16,0 0-1-16,6 0 1 0,-6 0 2 0,0 0 1 15,0 0-2-15,7 0-3 0,-7 0-1 16,0 0-1-16,0 0-2 0,0 0 1 0,0 0 2 16,0 0 7-16,0 0 6 0,0-3 9 0,0 3 8 15,0 0 9-15,0 0 6 0,0-4 6 0,0 4 4 16,0 0 6-16,0 0 5 0,0 0 5 16,0 0 4-16,0-4 4 0,6 4 5 0,1 0 7 15,-7 0-1-15,6-3 5 0,-6 3 2 0,0 0 3 16,0-4 0-16,0 4-2 0,0 0-1 0,0 0-2 15,0 0-5-15,-6 0-4 0,6 0-4 16,0 0-6-16,0 0-4 0,0 0-3 0,0-3-6 16,0 3-7-16,0-4-6 0,0 4-5 0,0 0-6 15,0 4-2-15,0-4-2 0,0 0 0 0,0 0-1 16,0 0 0-16,0 0-2 0,0 0-3 16,0 0-5-16,0 0-6 0,0 0-3 0,0 0-11 15,-7 3-3-15,7-3-4 0,-6 4 2 0,12-4-1 16,1 3 3-16,-1-3 8 0,8 4 5 0,-2 0 6 15,2 3 2-15,5-3 2 0,-6 2 3 16,6 2 3-16,1-1 4 0,0 1 2 0,-7 3 3 16,7-4 6-16,-8 4 3 0,1-3 1 0,0 2 3 15,0 1 1-15,7 0 3 0,-14-4 2 0,8 5-2 16,-8-1 0-16,7 0 1 0,0-4-2 16,-6 4-2-16,5 0-3 0,2-4-1 0,-8 1-1 15,0-1-7-15,1-3-5 0,-7 3-7 0,7-3-6 16,-7-1-4-16,6-3-6 0,1 4-4 0,-7 0 2 15,6-4 3-15,-6 0 2 0,0 3 12 16,0-3-1-16,0 0-1 0,0 0-48 0,6 0 0 16,-6 0 0-16,8-3 0 0,-8 3 0 15,0-4 0-15,6-3 0 0,0 3 0 0,7-7 0 0,0 0 0 16,6-4 0-16,1 1 0 0,6-5 0 16,1 1 0-16,5-4 0 0,1 0 0 0,5-4 0 15,1 4 0-15,1-3 0 0,-7 3 0 0,5-1 0 16,-5 2 0-16,-7 2 0 0,0 1 0 0,0 4 0 15,1-5 0-15,-15 8 0 0,1-3 0 0,0 6 0 16,0-2 0-16,-7-2 0 0,8 5-266 16,-14-1-308-16,6 1-196 0,-6 4-225 15,-6-1-166-15,-8 0-15 0,8 4 94 0,0 4 174 0,-1 0 190 16,7 3 245-16</inkml:trace>
  <inkml:trace contextRef="#ctx0" brushRef="#br0" timeOffset="9650.08">11514 10082 163 0,'0'3'366'0,"0"-3"44"0,0 0-3 0,0 0-55 0,0-3-77 16,0 3-77-16,0-4-44 0,-6 4-20 16,6 0-4-16,0 0-1 0,0 0-1 0,0 0-5 15,0 0-11-15,0 0-12 0,0 0-11 16,0 0-14-16,0 0-11 0,0 0-12 0,0 0-11 0,0 0-10 16,0 0 1-16,0 0 7 0,6 0 17 15,1 0 17-15,-1 0 19 0,7 0 19 0,-6 4 15 16,5-4 6-16,2 0 4 0,-1 3 4 0,0 1 2 15,6-4 6-15,-5 4 5 0,-2-1-1 0,2 1-4 16,-1 0-6-16,-1-1-6 0,2 1-6 16,-2 0-6-16,-5-1 1 0,13 1 5 0,-14-1 1 15,7-3 3-15,0 4 4 0,-7-4 6 0,8 0 9 16,-1 0 8-16,0-4-3 0,-7 1 8 16,13-4 2-16,1-1-10 0,0-3-16 0,6-3-20 15,13-1-12-15,-6 0-28 0,-1-3-23 0,1 3-17 16,-13 1-15-16,5-1-12 0,-5 0-9 15,0 4-9-15,-8 0-28 0,8 0-55 0,-14 4-98 16,1 0-153-16,-1 0-193 0,8 3-194 0,-8 0-210 16,0 4-165-16,2-3-16 0,-2 6 88 15,6 1 165-15,2 0 180 0,5 6 227 0</inkml:trace>
  <inkml:trace contextRef="#ctx0" brushRef="#br0" timeOffset="12594.22">12758 11166 189 0,'-6'-4'418'0,"6"-3"57"0,-7 3 33 0,1-3-57 15,-1-4-94-15,7 7-75 0,-7-3-35 0,7 0-11 16,0 3 7-16,7-3 3 0,-7-1-4 15,7 5-6-15,-1-5-8 0,1 4-7 0,-1-3-1 16,0 4 6-16,8-4 14 0,-8 7 15 0,8-4 14 16,-2 4 9-16,-5 0 6 0,6 4-3 15,0-1-13-15,-7 1-22 0,8 3-28 0,-8 4-33 16,7 0-32-16,0 4-31 0,-7-1-30 0,7 4-25 16,1-3-18-16,-8 3-15 0,7 1-12 15,-6-4-9-15,5 2-4 0,1-1-4 0,-6-2-1 16,6-3-2-16,1-4-1 0,-8 5 3 0,0-5 4 0,7 0 12 15,-6-3 17-15,-7-1-37 0,6-3 0 16,-6-3 0-16,7-1 0 0,-1 0 0 16,8-6 0-16,-8-2 0 0,0 1 0 0,7-3 0 0,0-1 0 15,0 1 0-15,1-1 0 0,5-3 0 0,-6 2 0 16,6-2 0-16,1 4 0 0,0-1 0 16,-8 1 0-16,2 3 0 0,-1 0 0 0,-7-1 0 15,0 5-371-15,-12 4-311 0,6-1-185 16,-13 1-200-16,0 6-112 0,-6 4 26 0,-14 4 128 15,7 0 189-15,-6 8 198 0</inkml:trace>
  <inkml:trace contextRef="#ctx0" brushRef="#br0" timeOffset="13262.55">12120 12272 132 0,'-7'-7'392'16,"1"0"55"-16,-1-4 30 0,-6 0-44 0,6 0-71 0,1 3-67 15,-6-2-31-15,4 2-4 0,2-3 12 16,6 3 9-16,-6 1-4 0,6 4-18 16,0-1-30-16,0 0-33 0,0 4-28 0,6 0-11 15,0 0-1-15,2 4 7 0,4 0 9 0,1 3 9 16,0 4 0-16,0 0-13 0,1 4-17 0,5-1-12 15,0 1-12-15,-6 3-10 0,1 1-5 0,-2-1-1 16,2-4 12-16,5 6-3 0,-6-2 5 16,-6-4 9-16,5-3 7 0,-4 4 12 0,-2-8-2 15,0 0 13-15,-6 0 12 0,6-3 12 0,1-4-151 16,-7 0-37-16,7-7 0 0,-7 0 0 16,6-4 0-16,7-4 0 0,1-3 0 0,4-1 0 15,2-3 0-15,7-3 0 0,-1-1 0 0,6 4 0 16,1-4 0-16,6 0 0 0,-7 5 0 0,7-1 0 15,1 3 0-15,-1 1 0 0,-13 7 0 16,0-3-256-16,-13 3-403 0,6 3-168 0,0 1-176 16,1 0-144-16,-7 3 0 0,7 4 104 0,0 0 168 15,5 0 181-15,-5 4 222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6:59:24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 9488 412 0,'-6'0'479'0,"-8"-3"37"15,8 3 38-15,-8-4-98 0,8 1-101 0,-13-6-64 16,12 6-31-16,-6-3-15 16,0 1-18-16,20 1-29 0,-1-3-29 0,14 3-22 0,12-3-7 15,7 3-4-15,6-3-5 0,8 0-12 16,-1 3-14-16,13 0-16 0,-6 1-12 16,6 3-8-16,0 0-12 0,0 3-7 15,6 1-4-15,-12 3 1 0,-19 1 9 0,-8 6 13 16,-13-3 21-16,-19 7 20 0,-19 1 13 15,-13 3 6-15,-21 0-6 0,-5 0-8 0,-14 4-14 16,0 0-15-16,-6-1-12 16,0-3-12-16,6 0-10 0,7 0-12 0,13-4-12 15,7 0-12-15,19-3-8 0,6 0-6 16,20 0-1-16,6-1-1 0,20-3 1 0,14 0-1 16,5 0 2-16,8 0 0 0,5 0-1 15,7 0 0-15,-6 0 1 0,6 0 3 0,-14-1-4 16,-4 2 2-16,-9 3 1 15,-5-4 0-15,-13 3 0 0,-14 1 0 0,-6 0 2 16,-20-1 3-16,-12 1 0 0,-7-1 2 16,-6 2 4-16,-14 2 4 0,-13-4 4 0,0 1 1 15,-5 0 2-15,-2-4-4 0,-6 0-4 16,8-1-9-16,4-2-10 0,2-1-38 16,26 4-87-16,5-7-154 0,27-4-204 15,7-4-250-15,6-3-227 0,26-4-87 0,7 0 22 16,12 0 117-16,20-4 186 0,0 1 244 15</inkml:trace>
  <inkml:trace contextRef="#ctx0" brushRef="#br0" timeOffset="455.16">3542 9671 417 0,'0'-3'507'0,"-6"3"41"15,0 0 39-15,-8 0-98 0,2 7-112 0,-8-3-81 16,0 7-45-16,1-1-20 0,-7 5-19 16,-7 3-13-16,-6 5-8 0,7 2 18 0,-8 5 37 15,8-1 45-15,-14 4 35 0,-12 0 14 16,-7 3-10-16,0-3-42 0,-8 0-55 15,8-4-60-15,0 1-56 0,0-1-56 16,20-3-90-16,-1-4-142 0,14-4-199 0,12-2-200 16,7-10-256-16,13 2-183 0,13-8-49 15,0-4 66-15,20-3 156 0,6-1 181 0</inkml:trace>
  <inkml:trace contextRef="#ctx0" brushRef="#br0" timeOffset="710.42">3497 10034 210 0,'13'0'540'0,"0"0"95"0,-13 0 81 16,0 0 35-16,0 0-93 0,0 0-98 15,0-3-89-15,0 6-71 0,0-3-67 0,-7 6-72 16,1 3-90-16,-7-2-79 0,6 0-80 16,-6 1-104-16,-6-1-153 0,6-3-171 15,-7 3-218-15,1-7-196 0,-7 0-73 0,-7 0 23 16,7 0 108-16,6-4 148 0</inkml:trace>
  <inkml:trace contextRef="#ctx0" brushRef="#br0" timeOffset="1046">2780 9858 2 0,'14'-3'402'0,"-8"-1"65"0,-6 0 43 0,6 0 24 16,-6 1-98-16,0-1-97 0,0 0-73 0,0 1-49 15,-6-1-36-15,6 4-33 0,0 0-42 16,-6 4-45-16,-2-1-40 0,8 5-58 15,0-1-82-15,-6 1-133 0,0-1-211 0,0 4-110 16,-1-8-48-16,0 1 9 0,14 0 58 16,-7-4 119-16</inkml:trace>
  <inkml:trace contextRef="#ctx0" brushRef="#br0" timeOffset="1624.88">4167 9800 250 0,'-6'-5'473'0,"0"2"69"0,-1 0 62 15,7-5-27-15,-7 1-71 0,7 0-56 0,-6 0-42 16,12-1-30-16,1-4-33 0,12 5-48 16,8 0-59-16,5 0-57 0,1-1-39 15,13 5-26-15,-1 0-19 0,1-2-10 0,5 10-17 16,-5-2-16-16,7 0-16 0,-8 8-9 15,1 4-5-15,-13 4-8 0,-8 6 4 16,-5 5 4-16,-14-1 4 0,-12 4 3 0,-14 7 4 16,-13-3 4-16,-6 3 1 0,-6 1 8 15,-7-1 8-15,-7 0 17 0,7 0 17 16,-7-7 23-16,8 0 18 0,-2-7 14 0,8-4 6 16,5-8-2-16,8-3-7 0,-1-3-16 15,1-12-20-15,13-3-17 0,-1-4-15 16,14-4-13-16,6-3-8 0,6-4 1 0,7 4 5 15,7-4 4-15,12 3 4 0,7 4 2 16,7-3 1-16,5 4-7 0,15 3-63 0,-1 3 0 16,7 1 0-16,-1 7 0 0,1 4 0 15,-7 3 0-15,7 4 0 0,-7 0 0 16,-7 7 0-16,-11 0 0 0,-15 5 0 0,-19-5-269 16,7 4-374-16,-14-4-318 0,-6 0-239 15,0 1-93-15,-6-5 39 0,6 4 166 16,-8-7 255-16,2 0 309 0</inkml:trace>
  <inkml:trace contextRef="#ctx0" brushRef="#br0" timeOffset="2541.29">1425 11067 209 0,'-6'-3'405'0,"0"-1"53"0,-8-3 31 16,-5 0-30-16,-1-2-62 0,-6 2-22 15,0-4-11-15,7 0-5 0,-1 4-13 0,8-3-30 16,12-6-45-16,6 5-56 0,14 1-48 16,5-1-40-16,15-1-25 0,11-2-19 0,8 3-20 15,6 1-17-15,1 1-17 16,-1 2-11-16,-6 7-6 0,-14 0-5 0,7 7-1 15,-7 2-2-15,-5 1 2 0,-15 1-1 16,-11 7 2-16,-28 1-1 0,-11-1 3 0,-8 4 11 16,-19 0 15-16,6-1 17 0,-5-2 10 15,-8 3 8-15,13-4 1 0,1-3-8 16,12 0-12-16,1-8-16 0,6 4-15 0,12-4-6 16,1-3-4-16,13-1-7 0,7-3 0 15,6 0 0-15,13 0 1 0,0-3-2 16,6 3 0-16,8 0 1 0,-7 0-1 15,-1 0-1-15,7 3 0 0,0 1 0 0,-1 0-2 16,-4 3 0-16,-2 0 1 0,-6 5-2 16,-6-1 0-16,-1 0 1 0,-6 3 0 0,-13 1 2 15,-6 0-1-15,-20-1-1 0,-1 5 1 16,-11-5 0-16,-9-3 0 0,-4-1 4 16,-1 2 4-16,-7-4 10 0,0-1 3 15,1-3 6-15,6-1 2 0,6-3-1 0,7 0-2 16,7-3-12-16,12 3-14 0,7-4-35 15,0 0-68-15,6 1-114 0,21-5-150 0,5 1-161 16,7-4-233-16,13 0-121 0,-7 0-14 16,8-4 70-16,5 0 127 0,8 1 152 15</inkml:trace>
  <inkml:trace contextRef="#ctx0" brushRef="#br0" timeOffset="3231.52">2638 11048 435 0,'-14'0'526'0,"1"-2"55"16,0 2 45-16,-6-4-106 0,5 4-124 15,8-5-112-15,-7 5-76 0,6 5-47 0,7-1-41 16,-6-2-42-16,-1 10-36 0,1-1-18 16,0-1-8-16,-1 5-6 0,0 4 1 15,1-1-2-15,0 4-1 0,-1-4-2 0,7 5-2 16,-7-5 0-16,1-1-4 0,6 2 0 16,-7-4 1-16,1-1 3 0,0-2 4 15,6-5 14-15,-14 0 13 0,14-3 13 16,-12-4 11-16,4 0 10 0,8-8 0 0,-6 1-7 15,6-8-8-15,6 1-6 0,-6-4-1 16,8-8 0-16,4 1 3 0,8-2 0 0,-1 2 3 16,1-1-3-16,6 4-9 0,0 0-7 15,7 4-7-15,-7-1-6 0,7 5-6 16,-15 7-6-16,9-1-2 0,-7 5 0 16,-2 3 0-16,-4 0 1 0,-8 7-1 0,7 4 5 15,-6 3-1-15,0 2 0 0,-7 2 1 16,6 0-3-16,6 0 0 0,-4 4-1 15,-8-4-8-15,0 1-3 0,0 0 0 0,-8-5 0 16,8 1 1-16,0-8 0 0,0 3 10 16,0-2 3-16,8-8 4 0,-8 0 6 0,6-3 2 15,0-5 5-15,8-3 27 0,5-3-10 16,13-4-6-16,1-1-1 0,-1-3 0 16,-5 0-2-16,5 0-28 0,-6 3 17 15,1-2-1-15,-1 7-3 0,0-2-1 16,-13 5 1-16,-7 4 7 0,7 3-2 0,-6 4 18 15,-7 4 15-15,-7 7 11 0,-6 3 4 16,0 2-3-16,-13 5-5 0,6 5-15 16,1-4-15-16,-1 3-15 0,0 1-10 0,8 0-12 15,-1 0-42-15,-7-4-63 0,8-1-101 16,4-6-115-16,8 0-120 0,8-4-118 16,11-8-128-16,1-3-107 0,-2-7 7 0,2 0 66 15,7-4 95-15,11-4 111 0</inkml:trace>
  <inkml:trace contextRef="#ctx0" brushRef="#br0" timeOffset="3541.84">3431 11056 157 0,'8'-10'429'0,"-8"-2"60"0,0 1 35 15,0 4-46-15,-8-1-120 16,2 5-104-16,6 3-76 0,-6 0-49 0,-1 3-29 16,-6 5-17-16,0 2-14 0,7 6-5 15,-8-2 0-15,-5 4 7 0,6 1 7 16,-6 3 4-16,-1-4 4 0,7 7 2 0,0-3 0 15,0 1-1-15,0-1-6 0,6-4-3 16,1 0-9-16,6 0-11 0,6-6-9 0,1 2-7 16,12-7-6-16,8 1-3 0,5-8-4 15,1 0-4-15,12-8-3 0,-5-3 0 16,-2 1 4-16,-11-9 13 0,5 1 16 16,-13-5 18-16,-5 2 19 0,-8-4 17 0,-12-2 3 15,-8 6-14-15,-5-1-14 0,-13 0-22 16,-8 7-25-16,1 1-39 0,0 6-64 15,0 5-94-15,19-2-115 0,1 5-136 0,6 5-209 16,7-2-141-16,6 1-34 0,6-4 45 16,14 4 89-16,12-1 122 0</inkml:trace>
  <inkml:trace contextRef="#ctx0" brushRef="#br0" timeOffset="3945.51">3979 10876 210 0,'13'-18'478'0,"0"0"51"16,7 3 28-16,-14 1-37 0,7-1-160 0,7 8-134 16,-14-1-90-16,7 5-46 0,0 3-23 15,-7 7-15-15,1 0 1 0,-7 8 13 16,-7 7 21-16,-12 3 33 0,0 5 38 0,-14 3 40 16,-6 4 33-16,-1 3 23 15,2 0 13-15,5-3 2 0,1-1-13 0,-1 1-26 16,7-1-39-16,0-6-47 0,7 3-37 15,11-8-36-15,2-2-28 0,6-9-22 0,0 1-11 16,0-9-2-16,0-6-2 0,0 0-3 16,6-6 0-16,2-2 2 0,-8-3 1 15,0-3 1-15,0-1-1 0,0 1 2 0,0-5 6 16,-14 5 9-16,8 3 10 0,0 0 12 16,-8 0 10-16,1 4 4 0,7 2-3 15,-8 5-7-15,2 0-10 0,6 5-11 0,-8 2-11 16,8 4-9-16,-7 0-5 0,6 3-2 15,7 1 1-15,0-4-3 0,7 3-3 16,6-3 0-16,-1 1-9 0,14-2-42 0,-6-6-96 16,13 0-148-16,6-8-176 0,-1 0-238 15,2-3-198-15,-1-4-68 0,0 0 36 16,1-3 119-16,-1-1 161 0,-7 0 233 16</inkml:trace>
  <inkml:trace contextRef="#ctx0" brushRef="#br0" timeOffset="4359.25">4435 10991 363 0,'12'-12'477'16,"2"1"48"-16,5 0 30 0,1 0-96 0,6 0-113 15,0 0-86-15,7 4-55 0,-1 4-37 16,7-1-30-16,0 0-31 0,1 4-33 15,-8 8-26-15,1-5-15 0,-7 11-4 16,-7-2-2-16,-12 6 6 0,-7 4 11 0,-7 3 21 16,-20 1 21-16,-5 4 22 0,-7-1 20 15,-13 4 16-15,7-4 3 0,-8 4-7 0,8-7-17 16,-1 3-20-16,7-7-20 0,0-4-20 16,7 0-14-16,6-7-8 0,-1-3 1 15,8-2 11-15,0-6 18 0,5-3 22 16,8 0 24-16,-7-5 21 0,7-3 24 15,6 1 17-15,0-2 9 0,6 1 3 0,13 1-3 16,1-1-7-16,12-5-12 0,7 10-23 16,7-5-25-16,6 3-26 0,7 5-25 15,-1-1-22-15,7 1-25 0,1 3-34 0,-8 3-103 16,1 1-184-16,-7-1-244 0,-7 1-274 0,-5 0-236 16,-14-1-103-16,-7 5 27 0,-5-5 146 15,-14-3 222-15,0 0 265 0</inkml:trace>
  <inkml:trace contextRef="#ctx0" brushRef="#br0" timeOffset="8276.62">3770 12939 299 0,'-6'-7'448'16,"-1"3"36"-16,1-3 38 0,6 0-86 0,6 2-116 16,7-1-84-16,1-2-50 0,4 4-17 15,9 1-16-15,-7-5-12 0,6 5-4 16,0-1 9-16,7 0 17 0,-1 1 20 16,7 3 15-16,7-4 11 0,5 4 8 0,2 4-6 15,5-1-14-15,-5 1-24 0,5 3-27 16,-6 1-26-16,0 4-32 0,-13-3-26 0,-6 7-20 15,-7-2-8-15,-20 4-5 0,-6 4-2 16,-19 0 6-16,-14 0 8 0,-19 1 4 16,-6 2 7-16,-14-3 9 0,0 4 13 15,-6-8 19-15,0 4 24 0,0-4 15 0,12 1 10 16,8-5-3-16,6 1-13 0,13-5-27 16,13 2-30-16,12-5-26 0,8 4-17 15,20-4-11-15,5 1-7 0,13 3-4 16,14 0-3-16,-1-1-1 0,14 1-1 0,0 0-1 15,6 1-2-15,0-1 2 0,-6 3 0 16,-1-3 0-16,-5 4-1 0,-15 0 1 0,1 3 8 16,-19 0 0-16,-7-4 4 0,-19 9 6 15,-7-5 17-15,-13 4 25 0,-20 0 24 16,-6-4 28-16,0 1 16 0,-7-1 5 0,7 1-11 16,0-8-23-16,0 0-30 0,13-8-27 15,-1 1-41-15,1-4-62 0,7-4-113 16,13-3-183-16,-1 0-229 0,6-7-256 15,8-2-245-15,-6-2-92 0,-8 3 33 0,7 4 138 16,-7 7 209-16,20 4 244 0</inkml:trace>
  <inkml:trace contextRef="#ctx0" brushRef="#br0" timeOffset="9156.17">2455 13401 4 0,'6'-22'401'0,"-12"0"77"0,0 4 59 15,-1 2 33-15,0-2-58 0,-5 8-61 0,-2-2-48 16,1 6-47-16,0-2-40 0,6 4-44 16,7 4-54-16,7 4-51 0,13 7-32 0,6 0-3 15,6 7 7-15,14 3 10 0,-7 6-13 16,-6 6-7-16,6 0-9 0,-7 3-15 16,-6 5-19-16,1-5-16 0,-1 4-1 15,-1-3-17-15,-5 0-14 0,6-4-14 0,-6-4-7 16,-1 0-8-16,-6-11-1 0,0 1 1 15,0-4 13-15,0-8 19 0,0 0 20 0,-6-7 20 16,6-4 12-16,-1-6 11 0,-4-1-2 16,-2-3-6-16,0-6-7 0,1-1-2 15,-1-5 3-15,1 0 2 0,-7-3 4 16,0 1-4-16,0-6-9 0,0-3-13 0,0 1-15 16,7-4-17-16,-1-1-13 0,-6 1-9 15,6 0-1-15,-6-5-8 0,-6 5-1 16,0-4-3-16,-1 3 2 0,-13 1-3 15,8 0-1-15,-14 4 2 0,6-1 0 0,-13 0 0 16,1 4-2-16,-1 4-1 0,1 1 2 16,-1 5 0-16,1 1-1 0,5 0 5 15,1 7 2-15,6 1 5 0,1-1 0 0,6 4-1 16,6 4 2-16,-5-5-5 0,12 5-3 16,-6-1-3-16,6 1-2 0,6 0 1 0,-6 0 2 15,6-4 3-15,0 4 7 0,-6-1 9 16,7 1 8-16,0 0 4 0,-1-1 6 15,1 1-2-15,5 3-3 0,-4-3-8 0,-2 3-7 16,0 1-6-16,0-1-7 0,14-3-4 16,7 3-3-16,-1 1-2 0,19-5-1 15,14 5 1-15,12-6 1 0,20 2 1 0,27 0 1 16,12-4 0-16,20 4-1 0,12-4-2 16,14 4-2-16,0-1-2 0,7 5 0 15,-7-5-2-15,-7 5-1 0,-19 3-4 0,-14 0-23 16,-25 0-46-16,-13 0-87 0,-20 0-132 0,-19-4-193 15,-14 0-204-15,-25 1-263 0,-20 3-147 16,-20-7-14-16,-19 7 79 0,-7-5 166 0,-5 10 192 16</inkml:trace>
  <inkml:trace contextRef="#ctx0" brushRef="#br0" timeOffset="10072.54">1380 13261 95 0,'-26'-3'380'0,"0"-1"48"16,-7 0 35-16,1-3-43 0,6 4-87 16,0-5-71-16,7 1-41 0,-1 3-11 0,0-3 14 15,1-4 4-15,5 4 8 0,2-1 2 16,5 0 10-16,1 1 11 0,19 0-1 0,19-4-1 15,7 4-10-15,13-1-16 0,7 5-35 16,-6-4-43-16,-2 3-42 0,8 0-31 16,-1 1-29-16,7 3-21 0,0 0-14 15,0 3-8-15,0 5 0 0,-6 2-4 0,-6 1-4 16,-7 4 0-16,-14 3 0 0,1 5 0 16,-21-1 0-16,2 3-1 0,-14 4 6 0,-14 0-3 15,-6 1 5-15,-12 3-1 0,-1-4-1 16,-12 1 1-16,-1-2 2 0,7-1 2 15,-13-2 6-15,7-3 10 0,-8-4 16 16,2 1 6-16,-1-5 7 0,6-3 6 0,0 0 5 16,0-7 1-16,7 1-8 0,7-5-5 15,-1-5-7-15,7-2-9 0,14-4-15 0,5 0-9 16,7-4-6-16,0 0-5 0,13-3 2 16,7 4-2-16,-1-1 3 0,13 0-2 15,8 3 12-15,-1-2 0 0,6 3 1 16,7 4 3-16,7 0 1 0,6 3 1 15,0 4-13-15,0 0 1 0,0 4-1 0,-6 0 0 16,-7 6-6-16,-7-3-9 0,2 8-33 16,-15 0-72-16,-6 0-127 0,-7 0-173 0,7-1-182 15,-18-6-269-15,4-1-122 0,1-4-10 16,-6 1 78-16,6-8 149 0,13 4 173 16</inkml:trace>
  <inkml:trace contextRef="#ctx0" brushRef="#br0" timeOffset="13656.03">3555 11887 48 0,'-6'0'319'0,"-1"0"34"0,1-3 7 16,6 3-59-16,-6 0-77 0,6-4-81 16,0 4-52-16,0 0-25 0,0-4-11 15,6 1 4-15,-6 3 8 0,0-4 16 0,0 1 14 16,0 3 17-16,0-4 16 0,0 1 11 15,0 3 7-15,0 0 1 0,0-4 2 16,-6 4 0-16,-1 0-2 0,7 0-5 0,-7 4-7 16,1-4-12-16,6 3-19 0,-6 1-19 15,6-1-11-15,0 4 2 0,0 1 6 16,0 6 6-16,0 5 9 0,0-1 1 0,6 4-5 16,7 4-18-16,-6 3-20 0,-1-3-18 15,0 7-14-15,1-4-9 0,-7 4-9 0,0 0-34 16,0 0-66-16,6 0-115 15,1-7-154-15,0 3-246 0,-1-7-128 0,0-3-39 16,14-5 25-16,13-10 95 0,5 0 141 16</inkml:trace>
  <inkml:trace contextRef="#ctx0" brushRef="#br0" timeOffset="14709.73">3881 14108 252 0,'6'-11'446'0,"1"3"58"16,0 1 44-16,-1-4-56 0,1 0-99 16,5-1-80-16,8 2-59 0,0-1-41 15,6-3-39-15,7 2-39 0,-1-2-37 0,7 3-28 16,6 4-24-16,1-4-10 0,-1 6-1 15,-5-1 2-15,-1 6 5 0,0 0 8 16,-7 0 16-16,-5 3 19 0,-8 5 9 16,0-1 7-16,1 4-5 0,-7 3-3 0,0 1-13 15,-6 3-19-15,-1 1-18 0,1 3-25 16,0 0-2-16,-7 3-4 0,-7 1-22 16,-6 0 5-16,0 0 5 0,-7 3 15 0,0-4 2 15,-12 1 10-15,7-4 36 0,-9 0 9 16,15-8 27-16,-7 1 26 0,0 0 22 0,0-4 14 15,-1-4 8-15,-5-3 18 0,7-4-1 16,-2 0 6-16,-5 0 1 0,12-8-1 16,-6 5-12-16,7-8-22 0,5 4-24 15,8-4-31-15,0-1-27 0,12 1-25 16,0 0-17-16,8-3-14 0,5 3-9 0,13-4-4 16,1 4-3-16,13 0 3 0,-1 0 9 0,7 0 17 15,1 4 21-15,6 0 23 0,-2 3 21 16,-4 4 11-16,-1-3 3 15,-7 3-9-15,1 3-32 0,-13 1-71 0,-1 3 0 16,-5 0 0-16,-1 1 0 0,-7 3 0 0,-6 0 0 16,-6 3-108-16,-1-3-230 0,0-4-216 15,14 4-201-15,0-3-199 0,-7 3-182 16,-1-4-22-16,2 0 103 0,5 2 178 16,1-3 183-16,0 5 211 0</inkml:trace>
  <inkml:trace contextRef="#ctx0" brushRef="#br0" timeOffset="16457.68">3048 14898 333 0,'-13'4'481'16,"-1"-4"67"-16,-6 5 49 0,2-5-62 16,-9 0-85-16,7 3-63 0,2-3-41 15,-9 0-27-15,7 0-26 0,1 0-28 0,12 0-23 16,1 0-11-16,6 0 1 0,-6 0 8 16,-7 3 1-16,-7-3 17 0,6 0 8 0,-4 5 4 15,-2-5-9-15,1 3-17 0,5-3-8 16,2 4-36-16,12-4-34 0,-7 3-40 15,7-3-30-15,7 0-11 0,-7 0 3 16,18 0 15-16,-4 0-51 0,5 0-52 0,13 0 0 16,8 0 0-16,19-3 0 0,6-1 0 15,20 1 0-15,5-2 0 0,15 2 0 16,12-5 0-16,20 1 0 0,13 0 0 16,0-4 0-16,6 4 0 0,-13 0 0 0,0-1 0 15,-19 4 0-15,-13 4 0 0,-14 0 0 16,-18 0 0-16,-14 0 0 0,-6 4 0 15,-27 0 0-15,-7 0 0 0,-5 3 0 0,-13 0 0 16,0-3 0-16,-1-1 0 0,1 1 0 16,-1-1 0-16,8-3-196 0,-2-3-437 0,8-1-120 15,5 1-100-15,-11-5-110 0,-2 5-90 16,-4 3 34-16,-2-4 103 0,-6 4 149 16,6-3 158-16,1 3 188 0</inkml:trace>
  <inkml:trace contextRef="#ctx0" brushRef="#br0" timeOffset="16863.75">6161 14756 166 0,'-7'4'444'0,"7"-4"82"0,-6 4 65 16,-1 3-23-16,-6-7-86 0,7 7-50 0,-1-3-53 15,0 0-30-15,14-4-20 0,0 3-4 0,5 1-10 16,8-4-29-16,6 4 1 0,-7-1-3 0,14 1 4 16,-1 0-5-16,1-1-8 0,7 1-16 0,5-4-32 15,7 0-43-15,7 0-38 0,6 0-43 0,-6-4-37 16,6 1-40-16,-13-1-61 0,0 0-97 0,-6-3-162 16,-8 3-224-16,-5-3-232 0,-19 3-271 0,-14 1-109 15,-14-1 9-15,-5 4 108 0,-7 0 202 0,-7 0 219 16</inkml:trace>
  <inkml:trace contextRef="#ctx0" brushRef="#br0" timeOffset="17574.14">4259 15383 165 0,'0'-19'421'0,"0"5"63"0,7-2 52 15,-7 9-29-15,0 0-77 0,0 3-44 16,-7 4-29-16,7 0-5 0,-7 4 1 0,7 0-1 16,0 4 8-16,0 6 5 0,-6-3 0 15,-8 7-10-15,8 1-22 0,-7 6-23 16,-6 1-50-16,6-1-60 0,-1 1-56 0,2 4-45 15,-2-1-33-15,8 4-24 0,6-1-32 16,-6-2-46-16,6 3-75 0,6-4-117 16,-6 0-148-16,6-4-151 0,-6-2-129 0,7-1-124 15,-7-7-143-15,0-4-5 0,-7 0 85 16,7-4 118-16,0-3 121 0,0-4 148 0</inkml:trace>
  <inkml:trace contextRef="#ctx0" brushRef="#br0" timeOffset="18405.87">4650 15313 311 0,'-13'-7'388'0,"-13"-4"38"0,6-4-23 16,-6 4-62-16,0 0-71 0,7 0-43 16,-14 0-9-16,7 0-12 0,-7 0-7 15,1 1-8-15,6 1-15 0,-13 0-19 16,-1 0-32-16,-5 2-8 0,-7 0-2 0,-1 3 2 16,-5 4 7-16,0 0 20 0,-1 4 31 15,0-1 40-15,7 8 36 0,-1 0 28 16,8 5 17-16,-7-2 4 0,1 4-7 0,4 4-17 15,-5 4-26-15,1 3-25 0,5 4-28 16,0 4-29-16,0 3-31 0,7 0-23 0,-6 1-14 16,6 2-10-16,0 1 1 0,6 1 10 15,1 2 5-15,6-3-1 0,13 4-8 16,6-4-27-16,14-4-70 0,6 0 0 16,19-3 0-16,7-1 0 0,20-6 0 0,13-1 0 15,12-4 0-15,14-6 0 0,6-1 0 0,14-7 0 16,-1-7 0-16,-1-4 0 0,8-4 0 15,-6-7 0-15,-1-7 0 0,0-7 0 0,-6-5 0 16,-7-3 0-16,-12-3 0 0,-15-9 0 16,-4-2 0-16,-16-1 0 0,-11-3 0 0,-19-4 0 0,-15 0 0 15,-12-4 0-15,-12-3 0 0,-15-1 0 16,-19 2 0-16,-11-1 0 0,-16 6 0 16,-18 8 0-16,-7 9 0 0,-12 2 0 0,-13 11 0 15,5 11-48-15,1 5-221 0,-1 10-174 16,21 3-198-16,-1 4-201 0,13 8-243 15,7 7-80-15,13 0 44 0,13 8 133 0,20-2 189 16,12 6 209-16</inkml:trace>
  <inkml:trace contextRef="#ctx0" brushRef="#br0" timeOffset="21241.51">1315 16518 408 0,'-13'-3'702'15,"0"-5"163"-15,7 1 126 0,12 3 39 16,0-2-81-16,1 2-114 0,-1 4-115 0,8-5-113 15,6 2-98-15,5 3-104 0,7-4-235 16,8 0-170-16,12 4 0 0,0 0 0 0,13 0 0 16,0 4 0-16,0 0 0 0,7 4 0 15,-7-4 0-15,0 2 0 0,-12 5 0 16,-2 0 0-16,-5-4 0 0,-13 5 0 0,-7-1 0 16,-7 3 0-16,-6-3 0 0,-13 0 0 15,-13 7 0-15,-6-3 0 0,-21 4 0 0,1-1 0 16,-12 3 0-16,-8 2 0 0,0-1 0 15,-6 0 0-15,13-1 0 0,-7 2 0 0,14-5 0 16,5 0 0-16,14-3 0 0,7 0 0 0,19 0 0 16,7-5 0-16,5 1 0 0,21 0 0 15,7 1 0-15,5-5 0 0,13 0 0 16,-5 4 0-16,12-4 0 0,-13 4 0 0,7-3 0 16,-8 3-16-16,-5 0-59 0,-7-1 22 15,-13 1 14-15,-7 4 20 0,-5-4 13 0,-14 4 14 16,-14 0 13-16,-5-1 11 0,-7 4 10 15,-13-3 12-15,0 3-3 0,-13-3-51 0,0-4 0 16,-1 4 0-16,2-4 0 0,-8-1 0 16,7-2 0-16,-1 0 0 0,8-4 0 15,-1 3 0-15,14-4 0 0,7 1-66 16,-9-1-348-16,21-3-217 16,20-3-201-16,6-1-192 0,14-3-131 0,5-5 9 15,1 1 119-15,12 1 190 0,7-9 199 0,13 5 221 16</inkml:trace>
  <inkml:trace contextRef="#ctx0" brushRef="#br0" timeOffset="21474.38">3035 16859 294 0,'39'-11'526'16,"-7"0"82"-16,-13 4 62 0,-5-1-38 15,-8 5-109-15,-12 3-91 0,6 0-63 0,0 7-38 16,0 4-28-16,-7 0-10 0,-6 8-46 0,-6-1-37 15,-14-1-28-15,1 10-24 0,-2-2-17 16,-4 5-42-16,-1-1-6 0,0 4-17 0,-1 0-26 16,1 0-41-16,1 0-59 0,-1 3-104 15,13-6-139-15,12-5-152 16,8-6-171-16,6-1-216 0,6-3-84 0,1-5 29 16,6 1 98-16,13-11 131 15,7 0 160-15</inkml:trace>
  <inkml:trace contextRef="#ctx0" brushRef="#br0" timeOffset="21663.21">3562 17101 22 0,'13'-4'455'0,"-7"0"101"0,-6 1 71 16,-6-1 36-16,-7 1-104 0,-7-1-136 15,1 4-124-15,-7 0-97 0,13 0-78 16,-7 4-75-16,14-1-83 0,6 4-82 0,0-3-90 15,6 3-99-15,-6-3-146 0,0-4-117 16,-13 4-31-16,-13-4 20 0,7 0 56 0,-1-4 83 16</inkml:trace>
  <inkml:trace contextRef="#ctx0" brushRef="#br0" timeOffset="21858.54">2559 16980 425 0,'-13'0'548'0,"6"0"55"0,1 0 31 15,-1 0-119-15,7-4-159 0,7 4-154 16,13-3-132-16,12-1-117 0,7 0-120 0,0 1-165 16,-6-5-163-16,-8 5-66 0,-5-1-9 15,7 0 39-15,-9 4 76 0</inkml:trace>
  <inkml:trace contextRef="#ctx0" brushRef="#br0" timeOffset="22423.95">3802 16885 407 0,'14'-11'525'0,"6"0"71"0,-7 0 61 0,6-4-73 0,0 0-89 15,8 4-67-15,5-3-41 16,14 3-35-16,6 4-36 0,6-4-46 0,15 3-53 15,-2 4-43-15,-6 0-33 0,6 4-22 0,-18 0-13 16,-1 8-10-16,-7 2-9 0,-6 6-14 0,-5 2-14 16,-16 8-14-16,2-1-14 0,-13 8-13 15,-1-1-10-15,0 6-6 0,-6 2-5 16,0 4-1-16,-6 0 2 0,-7 4 3 16,-7-1 0-16,8-3 0 0,-14 0 3 15,6-7-2-15,1-3-1 0,-1-9-2 16,0-7 1-16,-6-8-2 0,1-10-3 15,-8-3 2-15,1-12 4 0,-2-2 13 16,9-10 21-16,-1 2 28 0,12-1 25 16,1-3 19-16,7 0 12 0,6 3 1 0,0 0-4 15,13 8-12-15,0-4-13 0,0 4-8 16,13 3-6-16,0 4-1 0,7 0-3 0,-1 4-2 16,1 3 1-16,-1 1-5 0,7 3-6 0,0 3-12 15,1 5-9-15,5-1-13 0,-6 4-15 16,13 3-21-16,-13 1-37 0,1 3-60 15,-1 1-105-15,-7 3-158 0,1-4-194 16,-1-3-190-16,-6 3-219 0,-6-7-107 16,-1 0 16-16,1-4 111 0,6-3 175 0,7 0 191 15</inkml:trace>
  <inkml:trace contextRef="#ctx0" brushRef="#br0" timeOffset="22680.89">5406 17027 51 0,'6'0'415'0,"0"0"86"0,1-3 62 0,-1 3 5 16,7-4-86-16,-6 4-95 0,5-7-74 0,8 3-54 15,6 0-44-15,1-3-33 0,11 3-34 0,1 1-36 16,1-1-33-16,5 1-31 0,8 3-29 0,-15-4-33 15,1 4-26-15,-6 0-58 0,-1 0-64 0,-6 4-70 16,-6 3-66-16,-7 0-82 0,-13-3-128 0,0 3-62 16,-19 1-3-16,-1-1 35 0,-6 4 57 0,0 0 93 15</inkml:trace>
  <inkml:trace contextRef="#ctx0" brushRef="#br0" timeOffset="22860.68">5333 17291 33 0,'-12'7'461'0,"12"-3"109"0,0-4 83 16,0 4 49-16,6-4-81 0,0-4-107 0,8 0-105 16,11 1-83-16,1-4-71 0,27-1-63 15,-1 1-65-15,7-4-71 0,0 4-78 16,6-5-87-16,-8 2-86 0,2-1-83 0,0 0-72 0,-7-1-51 16,1 1-46-16,-15 4-41 0,1-4-56 0,-6 0-2 15,-13 4 33-15,6 0 51 0,-7-1 74 0</inkml:trace>
  <inkml:trace contextRef="#ctx0" brushRef="#br0" timeOffset="23092.99">6337 16918 102 0,'-7'-16'504'0,"0"2"129"0,-5-4 105 15,-2 3 64-15,8 4-49 0,-7 0-62 0,13 4-53 16,-6 0-47-16,-2-1-42 0,8 8-55 0,0 0-69 15,0 0-70-15,8 8-72 0,11-1-68 0,-6 4-56 16,0 4-37-16,7 7-34 0,-1-4-39 0,7 8-49 16,0-1-2-16,0 1-78 0,-6 3-96 0,-1 4-147 15,1 4-182-15,-7-4-206 0,6 3-220 0,1 1-178 16,-7 0-29-16,-7-1 81 0,-6-3 149 16,-12 0 197-16,5 0 239 0</inkml:trace>
  <inkml:trace contextRef="#ctx0" brushRef="#br0" timeOffset="23855.49">2064 17991 198 0,'-32'0'491'0,"-7"-4"85"16,6 1 71-16,-7-1 2 0,15-3-97 16,5-5-80-16,27 2-63 0,31-5-38 15,15 1-33-15,18-2-36 0,8 2-48 16,-2-1-50-16,15 1-44 0,-14 6-45 16,-13 1-31-16,-6 7-22 0,-20 4-13 15,-26 3-7-15,-13 4 5 0,-13 4 15 16,-26 3 15-16,-6 1 8 0,-14 2 11 15,0 5 5-15,-6-8 1 0,7 8-9 16,5-8-13-16,7 5-17 0,14-9-18 16,6 1-16-16,13-1-25 0,19-3-26 15,8 0-31-15,12 0-24 0,6 0-23 16,20 1-20-16,-6-2-13 0,6 1-2 16,0 0 10-16,-6 0 15 0,-7 3 23 15,-7-2 20-15,-12 3 24 0,-7-4 32 16,-7 3 33-16,-12-3 40 0,-13 0 29 15,-15-4 9-15,-11 5 29 0,-1-5 16 16,-12-4 1-16,0 1-11 0,-1-4-17 16,0 0-5-16,-6 0-40 0,7-4-73 15,11 4-101-15,2 0-133 0,13-3-154 16,12 3-158-16,7 0-149 0,13 0-156 16,13 0-81-16,0 0 26 0,6 0 101 15,14 0 130-15,13-4 145 0</inkml:trace>
  <inkml:trace contextRef="#ctx0" brushRef="#br0" timeOffset="24452.66">3015 18111 12 0,'20'-18'473'16,"-7"8"118"-16,-7-5 101 0,-12 5 91 15,6-2-60-15,6 4-93 0,0 1-97 16,8 3-88-16,-8 8-85 0,-6 0-84 16,6 10-88-16,-6 1-75 0,0 7-52 15,7 3-32-15,0 5-27 0,-1 0-30 16,1-5-32-16,-1 5-36 0,0-5-40 16,1-3-32-16,-14-7-15 0,7 0 4 15,0-5 25-15,-6-2 26 16,0-1 32-16,-1-7 30 0,-6-4 24 15,0-3 19-15,7 0 1 0,-8-8 13 16,8-3 10-16,0-8 15 0,6 1 16 0,6-1 20 16,0-3 20-16,1-1 12 0,12 0 35 15,8 5 2-15,-1 3 4 0,13 0-4 16,-13 7-2-16,-6 5-7 0,-1 2-24 16,-6 5-3-16,0 6-10 15,-7 8-13-15,8 4-14 0,-2 8-7 16,2 2-27-16,5-3-30 0,1 3-41 15,0 1-41-15,-8-4-30 0,8-4-32 16,-7-4-8-16,-1-2 34 0,8-8 13 16,-7-8 35-16,0-3 36 0,0-8 50 15,7-4 52-15,0 1 34 0,-8-8 68 16,15 5 46-16,-15-2 30 0,2 6 16 16,-8 1-8-16,-6-2-23 0,6 7-38 15,-6 4-36-15,7 0-35 0,-7 3-31 16,7 8-27-16,-7 3-21 0,6 7-12 15,1 8-14-15,-7 4-17 0,0 4-35 16,0 7-48-16,0 2-77 0,-13-2-98 16,6 0-127-16,7-4-124 0,7-1-128 15,-7-5-168-15,13-6-70 0,-1-2 24 16,2-12 89-16,18-3 118 0,7-8 147 16</inkml:trace>
  <inkml:trace contextRef="#ctx0" brushRef="#br0" timeOffset="24758.12">4155 18101 330 0,'-14'-22'561'16,"2"1"107"-16,-8 1 89 0,7 2-17 15,0 7-110-15,0 4-118 0,7 3-105 16,-1 8-92-16,-13 7-81 0,8 7-77 16,-8 5-58-16,14 2-42 0,-1 7-26 15,7-2-19-15,0 3-19 0,13 1-19 16,-1-5-28-16,8-4-31 0,0-3-29 15,6-7-24-15,0-4-9 0,6-4 6 16,8-11 14-16,-1 1 37 0,-13-12 43 16,-6-7 51-16,-14 0 46 0,-12-7 37 15,-1-1 31-15,-6 1 3 0,-7 0-15 16,-6 0-46-16,-13 7-74 0,7 7-114 16,-1 1-139-16,13-2-158 0,-5 13-222 15,11-1-115-15,8 8-28 0,12-1 47 16,8 1 98-16,18 0 137 0</inkml:trace>
  <inkml:trace contextRef="#ctx0" brushRef="#br0" timeOffset="25114.87">4662 17969 390 0,'8'-15'570'0,"-2"-3"97"15,-12 4 87-15,-2 2-38 16,2 5-115-16,0 7-117 0,-1 3-105 15,14 5-79-15,-7 11-86 0,6 2-79 0,0 9-66 16,8 3-57-16,-2 4-41 0,8 2-52 16,0 2-36-16,-1-4-37 0,1 0-33 15,6-5-21-15,-7-3-3 16,7-3 10-16,-12-11 24 0,5-1 31 16,-13-7 37-16,2-7 36 0,-8-7 35 15,-8-4 37-15,2-3 32 0,-13-5 31 16,-15 1 29-16,9-1 23 0,-15 2 19 15,-5-1 20-15,-1 2 16 0,7 5 11 16,1 4-1-16,5 4-8 0,1 3-12 16,5 3-26-16,14 8-32 0,0 4-35 15,13 0-27-15,13-1-28 0,7 5-41 16,12-5-69-16,7 1-99 0,7-4-126 16,13-4-145-16,-14 1-212 0,1-5-102 15,-7-3-9-15,-7 0 61 0,7-7 100 16,-6 3 137-16</inkml:trace>
  <inkml:trace contextRef="#ctx0" brushRef="#br0" timeOffset="25428.35">5314 18060 223 0,'26'-18'500'0,"0"3"82"15,6-3 69-15,1-4-7 0,-1 4-105 0,14 0-93 16,0 3-86-16,6 1-61 0,-6 2-62 0,5 5-58 15,-4 3-54-15,-9 4-49 0,-5 7-29 16,-13 4-15-16,-14 5-8 0,-6 5-1 16,-13 5 2-16,-13 3 9 0,6 0 12 0,-12 9 12 15,6-3 15-15,-1-1 9 0,1 2 2 16,1-7 3-16,-1 4-5 0,12-3-4 0,8-8-8 16,6 4-6-16,6-9-6 0,2-1-9 15,10-2-7-15,2-3-6 0,13-3-9 0,-1-5-11 16,1 1-13-16,6-4-24 0,-7 0-40 15,1-4-67-15,-1-3-97 0,-6-4-119 0,7 0-119 16,-13 0-153-16,0-1-167 0,-8 2-48 16,-5-1 40-16,6 0 88 0,6 0 113 0,1 0 161 15</inkml:trace>
  <inkml:trace contextRef="#ctx0" brushRef="#br0" timeOffset="25720.89">6473 18079 32 0,'0'-3'427'0,"0"3"103"0,0 0 83 0,0-4 29 15,0 4-85-15,6-4-93 0,2 0-83 16,4-2-74-16,1 2-67 0,7-4-56 16,6 0-39-16,0 5-50 0,7-5-55 0,-1 8-52 15,1-3-58-15,-13 3-67 0,-2 0-75 16,-4 3-76-16,-14 5-75 0,0-1-99 0,-14 5-128 16,-4 2-30-16,-2 1 22 0,-7-1 52 15,1 0 76-15</inkml:trace>
  <inkml:trace contextRef="#ctx0" brushRef="#br0" timeOffset="25907.52">6467 18280 209 0,'-13'0'737'0,"-7"-3"241"15,0-1 198-15,1-3 163 0,6-1-71 0,-6 1-147 16,12-1-208-16,7-2-463 0,13-1-450 16,6-1 0-16,15 2 0 0,4-2 0 0,14 2 0 15,7-1 0-15,-1 3 0 0,7 2 0 0,0-2-471 16,-6 0-484-16,7 5-152 0,-15-1-132 15,-12 4 24-15,1 0 141 0,-7 0 193 16,-7 0 191-16,6 4 208 0</inkml:trace>
  <inkml:trace contextRef="#ctx0" brushRef="#br0" timeOffset="26108.18">7404 17965 421 0,'0'-18'596'0,"0"4"134"0,-6 3 124 15,6-5-17-15,6 6-60 0,-6-1-67 0,14 3-62 16,-2 1-71-16,8 7-77 0,6 0-77 0,1 7-83 16,5 4-80-16,7 4-70 0,-7 4-61 15,7 6-59-15,-6 4-70 0,-7 8-95 16,0 4-142-16,-6 2-203 0,-1 1-228 0,-13 0-255 16,-6 0-203-16,0 0-54 0,-6-4 66 15,0 1 159-15,-7-8 210 0,-1 0 254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4T10:25:10.04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21518 8213 229 0,'6'-4'491'0,"1"1"90"0,-1 3 83 16,-6-4 8-16,7 1-61 0,-7 3-45 0,7-4-37 16,-1 4-32-16,-6 0-38 0,0 0-39 0,0 0-41 15,0 4-42-15,0-1-29 0,13 1-20 16,0 3-14-16,6 1-19 0,1-2-27 0,0 6-32 15,-8-1-31-15,8 3-123 0,-1 1-42 0,1 3 0 16,-7 1 0-16,7-1 0 0,-7 4 0 0,6-4 0 16,1 1 0-16,-7 3 0 0,-7-8 0 15,-6 4-122-15,7-2-327 0,0-2-181 0,-7 1-152 0,6-8-146 16,-6-3-156-16,0-4-5 0,0 0 100 16,0-4 150-16,6-3 157 0,8-4 182 0</inkml:trace>
  <inkml:trace contextRef="#ctx0" brushRef="#br0" timeOffset="389.07">21693 7832 3 0,'0'0'372'0,"-6"0"80"15,6-4 63-15,-6 4 0 0,6 0-37 0,-7 4-59 16,7-4-43-16,0 0-30 0,0 4-23 16,0-4-27-16,0 3-45 0,0-3-52 0,0 0-58 0,7 0-50 15,-7 4-37-15,6-4-40 0,-6 4-59 16,0-4-90-16,6 0-111 0,-6 0-140 0,0 0-212 16,0 0-123-16,0 0-28 0,0 0 43 0,14 0 87 15,-2 4 128-15</inkml:trace>
  <inkml:trace contextRef="#ctx0" brushRef="#br0" timeOffset="792.4">22208 8275 240 0,'14'0'390'16,"-8"0"35"-16,7 0-21 0,0 0-65 0,-6 4-97 15,5-4-95-15,8 0-58 0,-1 4-33 0,1-4-14 16,0 0-14-16,6 0-11 16,-1 0-10-16,1 0-16 0,7 0-26 0,-7 0-51 0,0 0-71 15,-6-4-93-15,-1 4-108 0,-5 0-47 0,-2-4-6 16,-5 1 31-16,-7 0 63 0</inkml:trace>
  <inkml:trace contextRef="#ctx0" brushRef="#br0" timeOffset="1003.63">22267 8415 38 0,'0'4'372'0,"0"-1"60"0,6 1 37 0,-6-4-34 0,6 0-71 15,2 0-88-15,4 0-61 0,-5 0-38 0,13 0-23 16,-1 0-20-16,7 0-24 0,0 0-29 16,0-4-25-16,7 1-24 0,-1-1-12 0,-6 4-10 15,7-4-10-15,-1 4-13 0,-6-4-27 0,-6 4-39 16,7-3-49-16,-9 3-72 0,2-4-108 16,-7 0-144-16,1 1-56 0,-2-1-6 0,-6 0 26 15,8 1 62-15</inkml:trace>
  <inkml:trace contextRef="#ctx0" brushRef="#br0" timeOffset="1268.57">23009 8199 145 0,'6'-4'393'0,"2"1"51"0,-2-1 18 16,0 0-61-16,1 4-83 0,-1 0-81 0,1 0-47 0,6 4-19 15,-1 0-2-15,8 3 6 0,-6 0-5 16,-1 4-13-16,-1-1-24 0,2 6-24 0,-2-2-25 16,8-2-20-16,-7 6-17 0,0-4-17 0,-6 5-13 15,-1-1-9-15,0-3-18 0,2-1-32 16,-8 1-42-16,6-1-56 0,0-3-64 0,1 1-88 16,-7-5-111-16,6-4-119 0,1 1-37 0,0-4 13 15,5-4 40-15,2 1 78 0</inkml:trace>
  <inkml:trace contextRef="#ctx0" brushRef="#br0" timeOffset="1567.33">23537 8170 362 0,'13'-5'434'0,"-7"-2"42"0,7 7-9 0,-6 0-52 15,0 0-70-15,-1 7-45 0,-6 2-18 0,6 1-5 16,-6 1-8-16,-6 3-17 0,6 4-24 0,-6 5-25 15,6-1-8-15,-7 0-20 0,7 4-13 16,0-4-14-16,0-1-14 0,7 1-16 0,-1-3-24 16,7-1-2-16,0-3-4 0,20-5-4 0,-7 1-6 15,6-6-5-15,1-5-13 0,6-5-9 16,-7-2-12-16,1-4-11 0,-7-3-7 0,0-5-11 16,-13-3-4-16,0 0 0 0,-6-3 5 0,-1-1 9 15,-6 1 16-15,0-5 15 0,-13 5 5 16,0-1-4-16,-6 0-8 0,-1 4-10 0,0 0-24 0,-5 8-49 15,-1-1-73-15,6 4-111 0,0 0-141 16,1 7-169-16,-7 0-238 0,-1 4-130 16,8 0-16-16,0 4 65 0,5 0 117 0,14-4 154 0</inkml:trace>
  <inkml:trace contextRef="#ctx0" brushRef="#br0" timeOffset="3253.82">21908 12925 2 0,'0'-4'400'0,"0"4"83"16,8-4 65-16,-8 1 16 0,0-2-42 0,-8 2-69 0,8 0-55 16,0 0-10-16,0 3 2 0,0-5 6 15,0 5-2-15,0-4-10 0,0 1-2 0,0 3-21 16,0 3-7-16,0 1-8 0,0-4-15 16,8 8-16-16,-8-2-23 0,6 2-29 0,-6 0-38 15,6 2-225-15,-6 1 0 0,0 8 0 0,0-5 0 16,6 5 0-16,-6-1 0 0,0 4 0 0,0 4 0 15,7-5 0-15,-7 9 0 0,7-8 0 0,-1 3 0 16,1-3 0-16,-1-3 0 0,0-1 0 16,2-4 0-16,-8 1-235 0,0-7-301 0,0-1-148 15,6 0-120-15,0-10-117 0,-6-1-123 16,0-7 5-16,0 4 91 0,0-5 146 0,0-2 154 0,0 0 180 16</inkml:trace>
  <inkml:trace contextRef="#ctx0" brushRef="#br0" timeOffset="3500.46">21967 12632 394 0,'0'-8'511'0,"-6"5"74"0,6-2 34 15,0 1-50-15,0 1-88 0,0 3-77 0,0 0-72 16,0 0-58-16,0 0-56 0,6 0-55 16,-6 0-56-16,6 0-43 0,2 3-29 0,-8 1-18 15,6-4-8-15,-6 5-32 0,0-2-57 16,0-3-84-16,0 4-90 0,0-4-105 0,0 0-139 0,0 0-152 16,-6 0-38-16,-8 0 31 0,1 0 63 15,13 0 93-15</inkml:trace>
  <inkml:trace contextRef="#ctx0" brushRef="#br0" timeOffset="4013.99">22391 13034 250 0,'0'4'442'0,"6"-4"55"15,0 3 22-15,-6 2-70 0,7-5-106 0,0 0-97 16,-1 4-71-16,8-4-47 0,-2 0-28 16,8 0-14-16,5 0-30 0,-5-4-23 0,13 4-14 15,-7 0-10-15,0-5-2 0,0 5-15 0,-7 0 3 16,1-3-3-16,0 3-22 0,-1 0-38 0,1-4-67 16,-8 4-93-16,2-4-144 0,-14 1-118 0,0 3-42 15,-7-4 5-15,0 4 45 0,7 0 87 0</inkml:trace>
  <inkml:trace contextRef="#ctx0" brushRef="#br0" timeOffset="4290.34">22488 13218 319 0,'-6'7'476'15,"6"-3"66"-15,0 2 30 0,0-1-51 0,0-2-91 16,0-3-79-16,0 4-54 0,6-4-37 0,0 0-15 16,2 0-22-16,4 0-26 0,-12 0-29 15,13-4-29-15,0 4-27 0,7 0-28 0,6-3-28 16,0 3-24-16,0-5-13 0,0 2-7 16,0 0-5-16,7-1-7 0,-7 0-18 0,-1 1-45 15,2-1-75-15,-8 4-95 0,-6-7-94 0,1 3-113 0,-8-3-128 16,0 3-113-16,8 0-8 0,-14 0 48 15,6 0 73-15,0 1 103 0</inkml:trace>
  <inkml:trace contextRef="#ctx0" brushRef="#br0" timeOffset="5165.24">23518 12983 183 0,'6'0'375'15,"-6"4"47"-15,6-1-7 0,-6 5-57 0,0-5-79 16,0 5-80-16,0-1-60 0,-6-4-34 15,0 5-21-15,-8 3-11 0,8-3-9 0,-1 2-14 16,1-2-6-16,-7-1-7 0,0 0-3 0,7 0-3 16,-2 1-3-16,2-1 0 0,0-3-5 0,6 0 4 15,-7-1 7-15,7-3 9 0,0 0 3 0,0-3 2 16,0-1-3-16,7-3-6 0,-7-1-7 16,12 1-16-16,-4-4-5 0,-2-4-5 0,7 0 1 15,0 1-2-15,0-1-1 0,-1 1 4 16,2-5 4-16,-1 5 6 0,6-5 6 0,-6 5 9 0,1-1 7 15,-2 4 10-15,-5 0 6 0,0 0 5 16,-1 0 2-16,0 7-2 0,1 1 8 0,6-1 20 16,-6 4 24-16,-1 4 19 0,0-1 16 0,-6 5 14 15,7-1 2-15,-7 4-9 0,7 3-21 16,-1 2-20-16,-6-2-14 0,6 4-16 0,-6 1-14 16,7 3-21-16,0-4 8 0,-1 4-17 0,1 0-13 15,5 0-9-15,-4 0-11 0,11 0-1 16,-6 0-22-16,0-4 2 0,-1 0 3 0,2 1-1 15,-1-1 2-15,-6-4-1 0,5-2 1 0,-5 2 2 16,-1-3 2-16,-6-3 4 0,0-1-2 16,0 1 5-16,0-5 4 0,0 4 7 0,0-3-2 15,-6-1 0-15,-1-3 3 0,1 0-3 0,-7 4-3 16,6-4 0-16,-5 0-1 0,-2 0 9 0,1 0 9 16,0 0 8-16,7 0 7 0,-7 0 5 15,-1 4 9-15,8-4-4 0,-7 0-2 0,7 3 2 0,-1-3-1 16,0 0 6-16,7 0 9 0,-6 0 12 15,6 0 16-15,6 0 15 0,-6-3 22 0,7 3 27 16,6 0 17-16,0 0 14 0,7 0 12 0,-1-4-3 16,7 4-15-16,0-4-26 0,7 1-28 15,6-1-29-15,-6-3-26 0,6 4-24 0,0-1-20 16,-7 0-15-16,7 0-16 0,-7 1-27 0,1 0-48 16,-7-2-72-16,0 5-104 0,-6 0-140 15,-1 0-153-15,-5 0-133 0,6 0-117 0,-14-3-117 16,0-1-58-16,-6 4 55 0,-6 0 115 15,0 0 130-15,-14 4 147 0</inkml:trace>
  <inkml:trace contextRef="#ctx0" brushRef="#br0" timeOffset="6615.46">13514 9847 163 0,'0'4'246'0,"0"-4"-9"0,0 0-36 0,0 4-40 15,0-4-30-15,0 0-21 0,0 3-8 0,0-3 2 16,0 4 2-16,0-4 1 0,0 0-9 16,0 3-12-16,0-3-12 0,0 0-12 0,0 4-10 15,0 0-6-15,0-4-2 0,-7 3-2 0,7 1-3 16,0-4 0-16,0 4-1 0,0-4 0 16,0 3 3-16,0 0 3 0,0-3 6 0,7 4 9 15,-7-4 5-15,6 0 7 0,0 5 4 0,1-5 7 16,6 0 7-16,0 0 7 0,7 0 10 0,6 0 11 15,0 0 6-15,7 0-1 0,6-5-10 16,-1 1-14-16,8 1-20 0,0 0-21 0,0-1-17 16,-8-3-19-16,8 3-9 0,-7 0-6 0,0 1-12 15,-6-1-30-15,-7 1-48 0,0-1-64 0,0 4-86 16,-13-4-132-16,-7 4-161 0,-6 0-62 16,0 0-1-16,0 0 40 0,0 0 74 0</inkml:trace>
  <inkml:trace contextRef="#ctx0" brushRef="#br0" timeOffset="10519.79">24566 8301 306 0,'0'0'399'0,"0"3"38"0,0 1-28 0,0-4-62 16,6 4-78-16,-6 0-65 0,7-4-40 0,-7 4-23 15,6 0-10-15,8-4-8 0,-14 2-10 0,6-2-2 16,0 5 6-16,8-5 13 0,-8 3 12 0,13 1 12 16,-5 0 9-16,-2-1 5 0,2 1 3 15,-1 3 2-15,0 0 10 0,0 4 16 0,-7 0 16 16,8 0 10-16,-8 4-3 0,0 3-1 0,1 0-11 15,-7 5-12-15,0-1-16 0,0 3-16 16,0 1-15-16,-7 0-22 0,7 3-24 0,0 0-27 16,0 1-23-16,7-1-21 0,-7 0-14 0,6-2-10 15,-6-2-8-15,0 0-3 0,0 1-3 16,0-4-5-16,-6-4-24 0,-1 0-47 0,1-2-80 16,-8-2-113-16,-5-7-145 0,0 0-147 0,-8-7-163 15,-5-3-178-15,-7-1-39 0,-7 1 52 16,1-5 114-16,12 0 132 0,1 2 176 0</inkml:trace>
  <inkml:trace contextRef="#ctx0" brushRef="#br0" timeOffset="11118.26">24599 8751 169 0,'6'-3'383'0,"0"3"55"0,1-3 7 16,0 3-49-16,-1 0-66 0,0 0-78 15,1 0-52-15,-7 3-22 0,6-3-4 0,1 3 2 16,0 6 3-16,-1-2 2 0,0 0 2 16,1 4-5-16,-7-1-8 0,0 2-12 0,-7 2-9 15,1 5-11-15,-7-5-11 0,6 4-12 0,-6 2-11 16,7-2-8-16,0-4-12 0,6 4-9 0,0 1-9 15,6-9-6-15,0 6-6 0,1-6-5 16,6 1-4-16,0-4-4 0,7 0-7 0,-7-3-18 16,13 0-28-16,-6 0-35 0,5-4-56 0,1-4-69 15,-12 0-81-15,5 0-77 0,0 1-69 0,-6-1-82 16,1-3-120-16,-8 0-66 0,0 3 9 0,-6-3 44 16,0-1 67-16,0 5 105 0</inkml:trace>
  <inkml:trace contextRef="#ctx0" brushRef="#br0" timeOffset="11516.63">25224 8722 37 0,'20'4'391'0,"6"0"58"0,-14-1 33 16,8-3-24-16,-7 0-85 0,7 0-111 0,-1 0-69 15,7 0-45-15,-6-3-28 0,-1-1-18 16,1 4-26-16,6-4-31 0,-7 1-28 0,1 3-34 0,-7-4-39 16,0 0-56-16,-7 4-84 0,0-3-112 15,-6 3-134-15,0-4-55 0,8 4-4 0,-2-4 32 16,7 4 68-16</inkml:trace>
  <inkml:trace contextRef="#ctx0" brushRef="#br0" timeOffset="12647.51">25960 8583 233 0,'6'0'350'0,"0"0"29"16,2-4-8-16,-2 1-34 0,0 3-45 0,0 0-49 16,-6-4-49-16,7 4-35 0,-7 0-25 15,0 0-23-15,0 4-22 0,-7-4-26 0,7 0-25 0,-6 3-20 16,6 1-14-16,-6 0-6 0,0-1-4 16,6 1 0-16,-8 3 1 0,2-4 1 0,6 3 2 15,-6 0 0-15,6-2 1 0,-7 0-2 0,7-1-3 16,0 1-2-16,7-4-2 0,-7 0-1 0,6 0 0 15,-6 0 1-15,6 0 2 0,-6 0 2 16,8-7 4-16,4 3 3 16,-6-3 0-16,1-2 0 0,0 3 2 0,-1-2 3 0,1-3 1 0,-1 1 3 15,0 2 5-15,-6 1 6 0,8-4 5 16,-8 4 6-16,6-1 6 0,0 1 2 0,0 3 2 16,-6 1-2-16,8-1-7 0,-8 4-10 0,0 0-11 15,0 4-5-15,0-1-4 0,0 5 4 16,0-1 0-16,0 4 5 0,6 3 2 0,0 1 0 15,1 3-3-15,-1 2-3 0,8 1 0 0,-8-3-1 16,7 4 0-16,0 0-1 0,-7 0-2 0,7-4-2 16,1 5 0-16,-8-2-2 0,8-3-2 15,-8-3-1-15,0 0 0 0,-6 0 0 0,0-8 0 16,0 4 2-16,0-8 1 0,0 5 2 16,-6-5 1-16,0-3 0 0,-8 4-2 0,1-4 0 0,0 0-1 15,-6 0-1-15,-1 0 1 0,7-4 0 16,-7 4 3-16,14 0 3 0,0-3 1 0,-2 3 7 15,2 0 6-15,6 0 5 0,0 0 7 0,0 0 1 16,6 0 6-16,-6 0 3 0,8-4 0 16,4 4 3-16,1 0 3 0,7 0 3 0,0-4-3 15,5 4-5-15,1-3-6 0,0 3-10 0,1 0-8 16,-1-4-10-16,-6 1-8 0,5 3-15 0,-5-4-25 16,0 0-35-16,-8 1-46 0,1-1-60 15,-6 0-80-15,-7 4-110 0,0-3-143 0,0-1-54 16,-7 0 0-16,1 1 36 0,-7-1 69 0</inkml:trace>
  <inkml:trace contextRef="#ctx0" brushRef="#br0" timeOffset="13632.9">26539 8363 226 0,'-6'-14'418'0,"-1"-1"46"16,-6 1 8-16,0-2-57 0,-13 2-89 0,7-1-74 15,-14 1-38-15,1-1-18 0,-7 4-13 0,-1 0-10 16,-5-4-21-16,-1 8-29 0,1 0-32 15,-14 0-15-15,6 3-7 0,-5 4-4 16,-1 0 3-16,1 4 7 0,-8 7 15 0,1-1 25 0,0 8 53 16,0 8 20-16,7 4 14 0,-1 3 5 0,0 4 0 15,1 6-8-15,6 8-27 0,6 1 8 16,7 6 16-16,7 5 17 0,5-1 12 0,21 4 15 16,6 0 7-16,13-4-1 0,13 1-14 15,6-5-18-15,15-6-25 0,18-5-36 0,0-3-39 16,13-8-34-16,6-6-26 0,7-4-52 0,1-8-2 15,5-11 0-15,2-3 0 0,-2-8 0 0,1-10 0 16,-1-8-59-16,-6-7-49 0,-12-5-26 16,-1-6-17-16,-13-7-6 0,-19-5 8 0,-7 1 9 0,-7-7 4 15,-19-1-15-15,-13 0-36 0,-7-7-62 0,-12 4-74 16,-13-1-80-16,-8 1-76 0,-5 7-59 16,-14 8-56-16,-12 6-89 0,-8 8-71 0,-12 8 14 15,-6 11 59-15,-1 2 74 0,-13 12 101 0</inkml:trace>
  <inkml:trace contextRef="#ctx0" brushRef="#br0" timeOffset="14469.18">21589 9022 244 0,'7'0'418'0,"-7"0"51"16,6 4 4-16,-6-4-66 0,7 4-81 0,-7 4-67 16,7-1-34-16,-1 4-8 0,8 0 0 15,-2-1 0-15,1 9-14 0,0-1-24 0,6 1-31 16,1 6-32-16,-7-2-26 0,7-2-21 0,0 5-19 15,-1-4-17-15,0 4-16 0,8-5-11 0,-8 4-8 16,0-2-12-16,1-4-39 0,-1-1-54 16,-5-4-74-16,-2 1-91 0,2-8-132 0,-8 1-175 15,-6-5-64-15,0-3 0 0,7-3 46 0,-1-5 80 16</inkml:trace>
  <inkml:trace contextRef="#ctx0" brushRef="#br0" timeOffset="14820.92">21544 8785 99 0,'0'-4'424'0,"13"4"71"16,-13 0 48-16,6 0-34 0,1-4-91 0,-7 4-107 15,7-3-80-15,-7 3-60 0,0 0-42 0,6 0-26 16,-6 0-28-16,6 0-35 0,1-4-44 15,-7 4-52-15,6 0-57 0,-6-3-79 0,7 3-101 16,-7 0-141-16,0 0-91 0,0 0-20 16,7 0 21-16,5 3 60 0,2 1 91 0</inkml:trace>
  <inkml:trace contextRef="#ctx0" brushRef="#br0" timeOffset="15230.28">22338 9155 173 0,'0'3'428'16,"-6"-3"69"-16,6 0 40 0,-6 4-40 0,6-4-70 16,6 0-82-16,-6 0-66 0,6 0-50 0,1 0-39 15,0 0-31-15,12-4-34 0,-6 4-28 16,13 0-17-16,-7 0-5 0,8 0-2 0,5 0-5 15,-6-3-9-15,0 3-13 0,1 0-8 0,-8 0-17 16,7 0-12-16,0 0-24 0,-6 0-48 0,-1 0-66 16,1 0-84-16,-8 0-94 0,2-4-123 15,-14 4-158-15,6-4-56 0,-6 4 14 0,0 0 50 0,0 0 80 16</inkml:trace>
  <inkml:trace contextRef="#ctx0" brushRef="#br0" timeOffset="15453.69">22618 9356 118 0,'14'0'422'0,"-2"4"72"16,-4 0 47-16,4-4-28 0,1 3-80 0,0-3-85 16,0-3-66-16,7 3-51 0,-8-8-39 0,15 8-35 15,-7-7-43-15,6 3-45 0,-1-3-34 16,1 3-19-16,7 1-12 0,-7-6-19 0,0 6-27 15,0 0-30-15,1 3-33 0,-9-3-40 0,2-2-43 16,0 5-49-16,5 0-73 0,-5-3-112 0,-6-1-82 16,-1 0-21-16,6 4 13 0,-6-3 46 15,13 3 86-15</inkml:trace>
  <inkml:trace contextRef="#ctx0" brushRef="#br0" timeOffset="15904.88">23615 9158 117 0,'-13'-7'394'0,"0"3"59"16,0-3 37-16,-7 7-52 0,7-3-84 0,-6 6-86 15,-1-3-63-15,7 4-32 0,-6-1-12 16,0 1-3-16,-1 7-3 0,0-4-7 0,7 0-10 16,0 5-11-16,6-1-17 0,1 0-16 15,0-4-13-15,6 4-14 0,6-4-9 0,-6 1-4 16,6-1-2-16,8 0 3 0,-1-7 5 0,-1 0 5 15,2 0 5-15,6 0-2 0,-8-7-7 0,8 0-10 16,-1-1-9-16,1-3-12 0,-7 0-15 0,0 0-1 16,-7 1 3-16,7-1 4 0,-6-1 7 0,-7 1 10 15,7 0 14-15,-7 4 3 0,0 0-2 16,6 3-3-16,-6 0-10 0,6 1-10 0,1 3-10 16,-7 3-12-16,7 1-5 0,5 4-4 15,1 2-1-15,7 5 1 0,0-1-1 16,6 2 5-16,-1 5-7 0,2 1 5 0,-1 0 6 0,6 0 9 15,1 4 11-15,-1 0 13 0,1-1 26 0,-13 1 12 16,0-4 16-16,-14 3 13 0,0-6 19 16,-6 2 9-16,0-2 5 0,-6-1-2 0,-14-3-12 15,7 0-19-15,-13-4-23 0,6-4-27 0,-12 4-22 16,-1-7-32-16,1 3-58 0,6-7-91 0,-7 4-128 16,7-4-155-16,7 0-171 0,-7-4-215 15,6 0-120-15,13-3-2 0,1 0 78 0,12-1 128 16,14 1 161-16</inkml:trace>
  <inkml:trace contextRef="#ctx0" brushRef="#br0" timeOffset="16432.64">24546 9437 53 0,'0'-4'393'0,"0"0"77"0,0 1 62 15,0-1 1-15,-6 0-33 0,6 1-40 0,-6-5-7 16,6 5 5-16,0-1-9 0,0 0-20 15,6 4-23-15,7 4-16 0,6 3-9 0,8 1-7 16,-1-1 10-16,6 4 3 0,14 7-14 0,0 5-40 16,5 2-55-16,-5 8-123 0,-7 7-155 15,0 5 0-15,1 6 0 0,-8 3 0 0,-13 5 0 16,7 0 0-16,-12-5 0 0,-8 5 0 0,0-4 0 16,1-3 0-16,-14-5 0 0,1 1 0 0,-8-7 0 15,2-6 0-15,-2-1 0 0,2-9 0 16,-1-3 0-16,-1-6 0 0,2-9 0 0,-8-4 0 15,1-3-543-15,5-3-397 0,2-8-175 0,-2-1-125 16,8-2 23-16,0-1 136 0,6 0 196 0,6 1 209 16,0-1 225-16</inkml:trace>
  <inkml:trace contextRef="#ctx0" brushRef="#br0" timeOffset="16991.02">25439 10034 111 0,'6'0'423'0,"0"6"83"0,-6-6 73 16,7 6 6-16,-7-3-36 0,0-3-32 0,0 0 6 15,7 0 11-15,5 0 6 0,2 0-14 0,-1 0-39 16,6 0-61-16,0 0-84 0,8 0-81 0,-8-3-74 15,8-3-57-15,5 3-46 0,-6 0-36 16,0 0-28-16,0-2-35 0,0 5-54 0,-6-3-86 16,6 3-118-16,-13-4-139 0,-1 4-138 15,8-4-119-15,-13 1-110 0,0-1-107 0,-7 1-11 16,6-1 73-16,0 4 108 0,1-4 122 0,-1 4 145 16</inkml:trace>
  <inkml:trace contextRef="#ctx0" brushRef="#br0" timeOffset="17721.43">26272 9906 127 0,'20'-7'376'0,"-7"2"63"15,-7 1 26-15,1 1-36 0,0 0-53 0,-1 3-75 16,0 0-59-16,-6 0-46 0,6 0-37 0,-6 0-31 15,0 3-42-15,-6 0-24 0,0 1-25 16,0 1-15-16,-8 2-9 0,8 0-6 0,-7 1-3 16,7-1 0-16,-2 0-1 0,2 0-2 0,-6 1-2 15,-2-1 0-15,8-3 0 0,-1 3 0 16,7-3 1-16,7-4 3 0,-7 3 4 0,6-3 3 16,-6 0 1-16,6-3-1 0,2-1 4 0,-2 0 3 15,6-3 5-15,-4-4 9 0,4 4 16 0,1-4 10 16,-6 0 9-16,0 0 9 0,5-1 8 15,-6 2 4-15,-6-1-1 0,8 0 1 0,-8 0-1 16,6 3-7-16,-6 5-8 0,0-5-15 0,0 5-17 16,0 3-11-16,0 0-12 0,0 3-9 15,0 1-6-15,6 7-2 0,1-3 3 0,-7 6 1 16,6 1 0-16,1 0 3 0,6 3-16 0,-1 0 6 16,2 4 1-16,-1-4 1 0,0 4 0 0,0-4-1 15,7 4 13-15,-8-3-10 0,2 3-12 0,-1-4-19 16,0 1-23-16,-7-1-20 0,1-4-21 15,-1 1-18-15,-6 1-6 0,0-2 7 0,-6-3 11 16,6-4 17-16,-7 4 19 0,1-4 20 16,-7-4 14-16,6 5 14 0,-6-4 14 0,6-4 12 0,-5 0 19 15,-2 0 25-15,8 0 28 0,-7-4 30 16,0 4 27-16,6-4 26 0,1 0 19 0,0 4 21 16,6 0 12-16,0-3 4 0,6 3-4 0,-6 0-15 15,6-3-20-15,1 3-29 0,6 0-26 16,0-4-33-16,7 4-20 0,-1-4-16 0,7 0-15 15,0 4-15-15,7-3-19 0,-1-1-23 0,1 1-47 16,-1-1-63-16,-6-3-78 0,1 3-82 0,-1 0-84 16,-6 1-72-16,-1 0-65 0,-6-6-71 15,0 6-98-15,-7-5-28 0,0 5 29 0,-6-1 62 16,-6 0 88-16,6 4 124 0</inkml:trace>
  <inkml:trace contextRef="#ctx0" brushRef="#br0" timeOffset="18205.34">26422 9606 227 0,'-32'-19'450'16,"-7"1"57"-16,-7 3 34 0,1 0-65 15,-8 1-107-15,1-1-82 0,0 4-53 0,0 0-22 16,-1 4-12-16,-5 4-16 0,6-1-17 0,0 8-14 16,0-1-9-16,0 8 0 0,6 3 12 0,1 5 22 15,-1 6 23-15,7 5 24 0,6 2 22 0,7 13 24 16,0-2 29-16,6 9 22 0,8 3 10 15,12 0-4-15,12 4-19 0,2-1-28 0,5-3-39 16,14 4-43-16,6-8-40 0,6 1-34 0,8-9-104 16,5 1-21-16,14-8 0 0,0-6 0 15,5-8 0-15,8-4 0 0,0-10 0 0,-1-5 0 16,1-6-78-16,0-12-66 0,-7-4-23 16,-6-6-8-16,-7-5-1 0,-6-2 8 0,-8-9 18 0,-5-2 23 15,-13-2 27-15,-13-6 21 0,-14 1 22 16,-6-6 12-16,-14 1-6 0,-18 0-24 0,-7 0-44 15,-6 0-61-15,-8 0-76 0,-5 8-87 16,-7 3-85-16,-8 7-77 0,2 4-96 0,-6 11-145 16,-8 3-47-16,6 9 27 0,-5 2 73 0,5 8 89 15,2 8 136-15</inkml:trace>
  <inkml:trace contextRef="#ctx0" brushRef="#br0" timeOffset="18899.25">21713 10213 316 0,'-6'-3'473'16,"-8"-1"76"-16,8 4 39 0,0 0-39 0,6 0-80 15,0 0-66-15,0 0-51 0,0 4-39 16,0 3-24-16,6 4-22 0,0 4-18 0,2 3-20 16,4 0-25-16,1 4-24 0,0 1-32 0,7 2-36 15,-7 4-33-15,7 1-32 0,-1-1-26 16,1-4-21-16,-8 5-44 0,8-4-68 0,-7-5-91 16,0 1-98-16,-6-3-97 0,-1-1-94 0,0-8-97 0,-6 2-117 15,-6-8-23-15,0-8 41 0,-1 1 71 16,1-6 87-16,6-1 124 0</inkml:trace>
  <inkml:trace contextRef="#ctx0" brushRef="#br0" timeOffset="19097.09">21609 9928 120 0,'0'-15'471'0,"0"4"90"0,0-1 57 0,0 6-4 0,0-2-96 15,0 1-118-15,0 3-104 16,0 1-82-16,7-1-56 0,-7 1-48 0,6 3-61 0,-6 3-74 16,0-3-82-16,0 4-86 0,6-1-99 0,2 5-145 15,-8-1-141-15,0-3-47 0,0 6 16 16,0 2 53-16,12-1 85 0</inkml:trace>
  <inkml:trace contextRef="#ctx0" brushRef="#br0" timeOffset="19449.74">22443 10308 115 0,'6'4'449'15,"-6"-4"91"-15,0 4 69 0,0-4 0 0,0 0-80 16,7 0-93-16,-7 0-82 0,6 0-71 0,1 0-61 16,6 0-51-16,-1-4-51 0,8 4-46 0,0-4-36 15,-1 1-19-15,7-1-8 0,0 1-11 16,7-1-24-16,-7 0-39 0,0 1-51 0,7 3-66 15,-7-4-73-15,-1 0-84 0,2 4-93 0,-8-3-118 16,1 3-55-16,-7 0 8 0,0 0 41 16,0 0 70-16,7 3 107 0</inkml:trace>
  <inkml:trace contextRef="#ctx0" brushRef="#br0" timeOffset="19661.45">22782 10458 66 0,'0'0'420'0,"6"0"93"0,0 0 73 0,-6 0 6 16,7 0-52-16,0 4-79 0,-1-4-69 0,7-4-58 15,0 4-48-15,6-3-51 0,1-4-55 16,6 7-53-16,1-8-46 0,5 5-49 0,1-5-58 0,5 5-72 16,-5-4-91-16,-1 3-87 0,7-3-96 15,-6-1-104-15,-1 5-108 0,2-5-63 0,-2 5 19 16,1-5 50-16,-1 5 78 0,7-1 106 0</inkml:trace>
  <inkml:trace contextRef="#ctx0" brushRef="#br0" timeOffset="20084.46">23733 10250 120 0,'-8'0'413'0,"-4"-4"68"16,-8 4 50-16,7 0-37 0,-7 4-69 15,8-4-76-15,-8 7-56 0,1 1-39 0,-1-1-35 16,7 0-32-16,6 4-36 0,-6 4-38 0,13-1-35 15,0 5-25-15,13-1-14 0,-6 1-7 16,6-1-8-16,-7 4-14 0,8-4 0 0,-2 4-3 16,8-3-1-16,6-5-15 0,0 5 2 0,0-5 6 15,7-3-11-15,-7-4-7 0,6 1-7 0,1-8 7 16,-7 0-7-16,0 0-2 0,0-8 5 0,1 1 5 16,-9-4 7-16,2 0 5 0,-13-3 5 15,-1-4 4-15,-6-2 6 0,-6 2 9 0,-7-3 1 16,-7-1 15-16,-12 0 10 0,-1-4 10 0,-6 1 10 15,0 2 9-15,-7-2 21 0,0-1 11 16,1 1 21-16,-1 3 27 0,7-3 20 0,7 5 14 16,6-2 9-16,7 4 10 0,-1 0-21 0,7 3-30 15,6 1-31-15,7-1-33 0,7-1-29 16,6 7-42-16,13-3-12 0,-7 1-5 0,14 4-3 16,0 3-2-16,-1 1 0 0,1 3 3 0,6 3-1 15,-7 1 0-15,1 7-1 0,-1 0 0 16,-6 3 1-16,1 5 14 0,-8-1-11 0,0 4-4 15,-5 4-24-15,-8 3-49 0,1-2-79 0,-1 1-120 16,0-3-117-16,2 5-129 0,-8-4-147 0,0-1-153 16,0-2-32-16,0 2 52 0,6-7 94 0,6 1 117 15,15-1 164-15</inkml:trace>
  <inkml:trace contextRef="#ctx0" brushRef="#br0" timeOffset="20575">24976 10539 382 0,'-6'0'533'15,"0"-3"95"-15,-2 3 79 0,2 0-62 0,6 0-109 16,-6 0-100-16,6 3-83 0,6 1-69 16,0 7-77-16,2 0-38 0,4 7-34 0,8 4-47 15,-7 8-4-15,13 3-6 0,-6 3-2 0,-1 9-4 16,7 2-3-16,-14 0 29 0,2 1-33 16,-1 4-23-16,-7-1-16 0,-6-3-6 0,-13 3 7 15,1-3 7-15,-2-4 32 0,-12 2 21 0,-7-5 14 16,1-1 3-16,-7-6-6 0,0-2-25 15,7-2-23-15,-8-8-30 0,8 0-53 0,-7-4-94 16,0-7-145-16,0-3-163 0,13-8-190 0,-7 0-238 16,13 0-90-16,8-8 17 0,5 0 102 15,14-3 143-15,12 4 179 0</inkml:trace>
  <inkml:trace contextRef="#ctx0" brushRef="#br0" timeOffset="21636.92">21934 11316 367 0,'-6'-4'493'0,"0"1"87"0,0-1 39 15,-2 4-27-15,2 0-74 0,6 0-52 0,0 4-42 16,-6-1-41-16,-1 5-38 0,7-2-35 15,-6 6-27-15,6 3-37 0,0 0-36 0,0 3-34 16,6 4-32-16,1 0-33 0,-1 3-35 0,0 1-33 0,2 3-28 16,-2 1-33-16,0-5-51 0,-6 1-72 15,6 0-89-15,-6-4-101 0,0 0-109 0,-6-4-97 16,6-4-98-16,-6-3-109 0,6-3-36 0,0-5 38 16,0-3 80-16,6-3 100 0,0 0 133 15</inkml:trace>
  <inkml:trace contextRef="#ctx0" brushRef="#br0" timeOffset="21838.62">21719 11030 45 0,'0'-11'429'0,"0"0"93"0,0 0 72 0,0 5 17 0,0 1-69 16,7 2-102-16,-7-1-86 0,7 4-79 15,-7-4-63-15,6 1-54 0,1 3-52 0,-7 3-47 16,0 1-54-16,6 0-60 0,-6 4-80 0,7-5-88 16,-7 4-114-16,7 0-147 0,-7 1-132 0,0 2-36 15,0 1 29-15,6 0 62 0,0 1 101 0</inkml:trace>
  <inkml:trace contextRef="#ctx0" brushRef="#br0" timeOffset="22132.53">22456 11291 128 0,'13'0'443'0,"0"0"85"15,-7 3 64-15,-6-3-24 0,6 4-91 16,2-4-98-16,4 0-74 0,1-4-59 0,7 1-45 16,12 3-39-16,1-4-32 0,-1 0-34 0,8 0-38 15,-1 1-28-15,0-1-17 0,0 0-34 16,0 1-46-16,-6-1-61 0,-7 4-70 0,-1-3-84 0,1 3-108 16,-12 0-119-16,-1 0-84 0,-7 3-10 15,-6 1 36-15,0-1 64 0,-6 5 100 0</inkml:trace>
  <inkml:trace contextRef="#ctx0" brushRef="#br0" timeOffset="22335.85">22560 11503 97 0,'-13'4'437'0,"6"-4"96"0,7 0 75 0,0 0-1 0,0 0-62 15,0 0-76-15,13 0-62 0,1-4-53 0,5 4-46 16,0-4-46-16,8 4-50 0,5 0-55 15,1-3-53-15,5-1-58 0,1 1-67 0,1-1-79 16,-7 0-95-16,5-4-102 0,-5 5-107 0,6-5-115 16,-7 1-123-16,2 0-58 0,-2 0 25 0,-7-4 65 15,9 3 88-15,5 5 117 0</inkml:trace>
  <inkml:trace contextRef="#ctx0" brushRef="#br0" timeOffset="22632.08">23374 11100 336 0,'13'-7'512'16,"7"-5"75"-16,-1 2 45 0,0 3-61 16,-5-4-104-16,12 4-81 0,-7 3-68 0,7-4-54 15,0 0-42-15,7 5-40 0,-7-1-48 0,7 8-45 16,-1-4-31-16,1 7-11 0,-7 0 3 0,0 4 16 15,-1 1 29-15,2 2 36 0,-8 8 33 0,1-3 30 16,-7 7 16-16,0 2 4 0,-6 2-15 16,-1 2-32-16,0 2-36 0,1-1-37 0,0-5-36 15,-7 6-48-15,6-1-71 0,1-4-118 16,5-3-130-16,2-4-146 0,-2 0-152 0,-5-4-169 0,6-3-125 16,-6 0 12-16,5-4 73 0,2 0 117 15,6-4 140-15</inkml:trace>
  <inkml:trace contextRef="#ctx0" brushRef="#br0" timeOffset="22858.81">23648 11320 377 0,'0'-8'487'0,"0"1"62"16,6 3 19-16,-6 1-77 0,6 3-111 15,-6-4-90-15,14 4-69 0,-2 0-52 0,8 0-37 16,7 0-31-16,-2 4-31 0,7-4-26 0,2 3-21 16,5-3-11-16,-1 4-22 0,9-4-31 0,-9 4-49 15,1-4-62-15,-6 0-80 0,-1 0-113 0,1-4-151 16,-7 4-75-16,0-4-8 0,-6 4 32 16,5 0 66-16</inkml:trace>
  <inkml:trace contextRef="#ctx0" brushRef="#br0" timeOffset="23318.62">22423 12170 232 0,'0'3'485'16,"6"-3"97"-16,-6 0 84 0,0 4-21 0,0-1-74 16,0 2-79-16,0-5-82 0,0 3-79 15,8-3-72-15,-2 0-70 0,7 0-65 0,0 0-66 16,6-3-65-16,1 3-77 0,6-5-96 0,0-2-105 15,0 7-116-15,0-7-132 0,6 3-150 0,1 1-38 16,-1-1 34-16,8 0 72 0,5 1 101 16</inkml:trace>
  <inkml:trace contextRef="#ctx0" brushRef="#br0" timeOffset="23469.05">23498 12107 201 0,'20'0'495'0,"-8"0"100"0,-5 0 82 16,-1 4-7-16,-6 0-86 0,7-4-100 0,-7 0-103 15,6 0-92-15,-6-4-91 0,0 4-102 0,0 0-117 16,0-4-126-16,0 4-113 0,0 0-109 16,0 0-103-16,0 0-98 0,0 0-72 15,0 0 12-15,7 4 55 0,6-4 81 0,0 4 104 0</inkml:trace>
  <inkml:trace contextRef="#ctx0" brushRef="#br0" timeOffset="23603.36">23843 12129 284 0,'20'0'483'0,"-8"0"91"0,-5 0 63 0,-7 0-31 0,0 0-68 15,0 4-72-15,0-4-77 0,-7 0-72 0,7-4-82 16,-6 4-95-16,0 0-121 0,-1 0-134 16,0 0-137-16,1 0-149 0,-1 0-175 0,7 0-123 15,0 0-21-15,7 0 41 0,13-3 81 16,6 3 123-16</inkml:trace>
  <inkml:trace contextRef="#ctx0" brushRef="#br0" timeOffset="24599.31">26136 10972 345 0,'12'-4'426'0,"-5"0"48"15,-1 1-19-15,-6 3-75 0,0-4-85 0,0 4-74 16,-6 4-52-16,-1-4-35 0,1 3-23 15,-7 5-19-15,0-1-17 0,-7 0-18 0,1 4-12 16,-7 0-6-16,6 0-1 0,-6 0-2 0,7 1 1 16,-1-1-4-16,0 0-5 0,7-4-8 15,1 3-8-15,-2-6 2 0,14 0 6 0,-6 0 11 16,6-4 6-16,0 0 2 0,6-4 6 0,-6 0-4 16,7-3-12-16,6-4-12 0,-7 4-7 15,14-7-5-15,-7 2 0 0,1-3 1 0,-2 1 5 0,-6 3 8 16,8-4 9-16,-8 4 12 0,7 0 10 15,-7 0 9-15,2 4 2 0,-2 3-1 0,0-3-9 16,0 3-10-16,-6 4-13 0,8 0-5 16,-2 4 4-16,0-1 0 0,7 5 6 0,1 2 9 15,-8 2 9-15,7 2-2 0,0 2-8 0,-7 1-4 16,7-2-5-16,1 8-13 0,6-5-8 0,-8-1-7 16,1 2 0-16,0-1-4 0,-6-3-4 15,-1 3 3-15,8-3-1 0,-8-1 1 0,0-2-6 16,0-1-3-16,-6-4-10 0,8 0-11 0,-16-3-11 15,2 0-9-15,0 2-4 0,0-6 0 0,-8 5 8 16,8-2 9-16,-7 1 15 0,-1-4 7 16,2 4 5-16,-2-1 8 0,2 1 0 0,-8 0 3 15,13-4-5-15,-5 3 3 0,-2 1 2 0,8-1 2 16,0-3 2-16,-1 4 7 0,0 0 4 0,1-4 8 16,6 3 13-16,0-3 11 0,6 0 13 15,1 0 3-15,0 0 16 0,5 0 8 0,2 0-1 16,5 0-1-16,1 0-11 0,0-3-5 0,-2-1-15 15,9 0-17-15,-7 1-12 0,-2-1-14 16,9 1-9-16,-14 3-17 0,6-4-34 0,-5 0-48 16,5 1-60-16,-13-1-74 0,8 0-73 0,-8 4-67 15,6-3-59-15,-12 3-73 0,14-5-95 0,-8 5-6 16,1 0 32-16,0-3 55 0,6 0 78 0</inkml:trace>
  <inkml:trace contextRef="#ctx0" brushRef="#br0" timeOffset="25470.85">25484 11258 7 0,'20'0'347'0,"-1"-4"64"16,8 0 39-16,-2 1-38 0,1 3-74 15,-6-4-85-15,6 0-77 0,0 4-57 0,0-3-35 16,-6-2-24-16,-1 5-22 0,0-3-34 0,1 0-46 16,0-1-65-16,-7 0-97 0,-7 1-127 15,0-1-90-15,8 0-34 0,-8 1 4 0,1-1 44 16</inkml:trace>
  <inkml:trace contextRef="#ctx0" brushRef="#br0" timeOffset="26107.82">26408 10781 178 0,'-6'-14'417'0,"-6"-1"72"0,-2 4 43 15,-5 0-21-15,-7-4-36 0,-7 4-25 16,1 0 18-16,-1 4 45 0,-13-4 48 0,7 4 31 16,-13-1-2-16,1 5-30 0,-8 3-57 0,0 0-62 15,0 7-55-15,1 4-39 0,5 7-169 0,-5 4-178 16,13 7 0-16,-2 5 0 0,2 2 0 0,6 1 0 15,7 8 0-15,6 2 0 0,12 1 0 0,2 3 0 16,12 3 0-16,6-3 0 0,14 1 0 16,12-1 0-16,7-3 0 15,7 0 0-15,13-5 0 0,6 1 0 0,0-7 0 0,6 0 0 0,8-8 0 16,-8-7 0-16,8-4 0 0,-2-7 0 0,2-7 0 16,-8-4 0-16,7-11 0 0,-12-4 0 15,5-10 0-15,-6-1 0 0,0-10 0 0,-6-1 0 16,0-7 0-16,-14-4 0 0,-13-7 0 0,-5 0 0 15,-14 1 0-15,-7-5 0 0,-18-3 0 0,-8 3 0 16,-19-3 0-16,-7-1 0 0,-19 8 0 16,-14 4 0-16,-5 3 0 0,-13 12 0 0,-8 6 0 15,-25 9 0-15,0 10 0 0,-14 7-846 0,-5 8-540 16,6 7-88-16,-7 7 32 0,26 4 162 0,1 7 297 16,24 4 398-16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4T10:25:53.25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6414 9862 46 0,'0'0'143'15,"-6"0"-16"-15,0-4-23 0,-1 4-18 0,0 0-13 16,1 0-12-16,0 0-9 0,-7 0 0 0,6 0 3 16,-6 0-1-16,7 0-6 0,-8 0-5 0,2 4-8 15,5-4-9-15,0 0-8 0,1 3-6 0,-7-3-4 16,7 4 1-16,-2 0 9 0,2-4 14 16,6 3 21-16,-6 1 27 0,-1-4 31 0,7 4 19 0,-6-4 8 15,-1 3-3-15,1-3-10 0,-1 3-19 16,1-3-22-16,0 4-14 0,-2-4-5 0,2 0 0 15,0 5 4-15,-8-5 4 0,8 0 3 0,0 3 1 16,-7-3-1-16,6 0-4 0,-6 4-4 0,7-4-4 16,-1 4-1-16,0-4 1 0,-5 3 2 0,12-3 7 15,-13 0-1-15,13 4 6 0,-7-4 3 0,7 0 0 16,-7 0-5-16,7 4-5 0,-6-4 6 0,6 0 3 16,0 0 12-16,0 3 12 0,0 1 12 15,0-1 13-15,0-3 17 0,0 4 13 0,6 0 9 0,8-1 9 16,-1 5 12-16,6-5 14 0,0 1 8 15,8 0 9-15,-1-1 4 0,6 1 7 0,-6 0 0 0,13-4-6 16,7 3-9-16,-7-3-15 0,14 0-14 16,4-3-16-16,2 3-11 0,6 0-12 0,1-4-7 15,-1 0-6-15,6 4-2 0,1-3-6 0,-7 3-101 16,7 0-26-16,-7-4 0 0,6 4 0 0,-12 0 0 16,6 0 0-16,-6-4 0 0,0 4 0 0,-1 0 0 15,1 0 0-15,0 0 0 0,-8 0 0 0,1 0 0 16,1 0 0-16,6 4 0 0,-1 0 0 0,-6-4 0 15,13 0 0-15,-7 0 0 0,7 0 0 0,1 0 0 16,-8 0 0-16,8 0 0 0,-8 0 0 0,1 0 0 16,-1 0 0-16,7 0 0 0,-6 0 0 15,0 0 0-15,6 0 0 0,-6 0 0 0,-1 0 0 16,-5 0 0-16,5 3 0 0,-6-3 0 0,6 0 0 0,1 0 0 16,0-3 0-16,0 3 0 0,6 0 0 15,0-4 0-15,0 0 0 0,0 4 0 0,1-3 0 0,-9-1 0 16,2 0 0-16,0 1 0 0,0 3 0 15,-13-4 0-15,5 0 0 0,-5 4 0 0,-1 0 0 16,-5 0 0-16,-1-3 0 0,6 3 0 0,-5 0 0 16,5 0 0-16,1 0 0 0,5 0 0 0,2-4 0 15,6 4 0-15,6-3 0 0,0-1 0 0,0 0 0 16,0 1 0-16,-13-5 0 0,0 5 0 16,-6-2 0-16,-14 1 0 0,1-2 0 0,-7 6 0 15,-6-4 0-15,-8 4 0 0,2-4 0 0,-8 4 0 16,-6-3 0-16,0 3 0 0,0 0 0 0,-6 0 0 15,-8 0 0-15,2 0 0 0,-8 0 0 16,-6-4 0-16,-7-3 0 0,-12 0-876 0,5-1-840 16,8-3 32-16,-1 0 158 0,14 4 327 0,-7-4 422 15</inkml:trace>
  <inkml:trace contextRef="#ctx0" brushRef="#br0" timeOffset="3612.95">9489 13225 182 0,'6'-7'422'0,"1"-1"60"0,-1 1 31 0,-6 0-54 0,7-1-87 16,-7 0-69-16,6 1-29 0,-6 0 1 0,6 0 21 16,-6-1 24-16,0 2 17 0,0-2 3 0,8 1 1 15,-8 3-5-15,0 0-6 0,0 1-9 0,0 3-18 16,0 0-19-16,0 3-31 0,0 1-26 0,0 7-23 15,0 7-19-15,-8 0-11 0,8 9-10 0,0 2-11 16,0 0-16-16,0 8-14 0,0 2-42 0,8 6-81 16,-2-1 0-16,7-1 0 0,6 2 0 0,0-5 0 15,8 4 0-15,5-7 0 0,1-1 0 16,6-3 0-16,0-4 0 0,0-7 0 0,7 1 0 16,-7-9 0-16,0-3 0 0,1-4 0 0,-2-7 0 0,1-4 0 15,0-3 0-15,-7-11 0 0,-5-1 0 16,-1-2 0-16,6-9 0 0,-5 1 0 0,-15-4 0 15,8-4 0-15,-14-3 0 0,1 4 0 0,-7-5 0 16,0 1 0-16,-7 3 0 0,1 4 0 0,-6 1 0 16,-2 2 0-16,-5 1 0 0,5 10 0 0,2 1 0 15,-2 4 0-15,8 3 0 0,0 7 0 16,-1 0 0-16,0 8 0 0,7 3 0 0,0 8 0 0,7 3 0 16,0 8 0-16,-1 3 0 0,14 1 0 15,-8 10 0-15,8 0 0 0,-1 1 0 0,7 2 0 16,-6 1 0-16,-7 0 0 0,7-3 0 0,-14 2 0 15,-6-2-581-15,6-4-312 0,2-5-207 16,-2-10-125-16,7 0 16 0,-7-4 118 0,14-7 181 16,-8-3 212-16,15-5 252 0</inkml:trace>
  <inkml:trace contextRef="#ctx0" brushRef="#br0" timeOffset="4393.72">10693 13668 326 0,'0'-3'437'15,"7"3"49"-15,-7 0-8 0,0 0-64 0,0 0-91 16,0 0-70-16,0 0-45 0,0 0-37 15,0 3-9-15,0 1-14 0,0 3-17 0,-7 0-15 0,7 1-12 16,-6 3 8-16,0 0-6 0,-1 3-1 16,7 1-1-16,7 4-9 0,-1-1-9 15,0 0-14-15,1 0-16 0,0 4-14 0,-1-4-9 0,7 1-9 16,0 0-7-16,0-5-6 0,1 1 1 16,-2-1-5-16,-5-3 0 0,-1-3-2 0,1-5 14 15,-7 1 18-15,0 0 11 0,0-4 3 16,0-4 8-16,0-3 1 0,0-1-14 0,0-3-18 15,-13-3-15-15,6-5-3 0,7 1-7 0,-6-1-3 16,6 1 1-16,-6 0 3 0,6-4 5 0,-8 0 5 16,8 4 2-16,0-5 7 0,-6 5 0 15,0 0 3-15,6 3-5 0,0 4 0 0,0 0-2 16,0 1-8-16,6 6-3 0,0-4-3 0,8 1-1 16,-1 4-3-16,0-1-1 0,6 4 2 0,-5 4 0 15,5 3 9-15,0 0 6 0,1 8 4 0,-7-1 5 16,7 5 0-16,-8 3 0 0,8 3-3 0,-13 1-7 15,5-1-6-15,-4 5-17 0,-2 0-36 16,0-5-72-16,0 5-106 0,1-9-117 0,0 1-149 16,-1-4-198-16,1-2-98 0,5-6 0 0,2 1 64 15,5-7 97-15,7-4 142 0</inkml:trace>
  <inkml:trace contextRef="#ctx0" brushRef="#br0" timeOffset="9547.91">10785 8770 330 0,'0'-3'440'0,"-7"-1"49"0,1 1 0 0,0 3-59 16,-8-4-83-16,1-1-54 0,6 5-30 0,1-3-6 15,-7 0-1-15,7 3-3 0,-8-3-13 0,8 3-14 16,-7 0-16-16,0 0-13 0,0 0-14 16,0 0-20-16,-6 0-15 0,-1 0-20 0,0-5-12 15,-5 5-13-15,-2 0-7 0,1 5 2 0,-6-5-6 16,-1 0 1-16,1 3-1 0,-8-3 10 15,1 0 4-15,0 3 10 0,-7-3 12 0,-5 3 13 0,-2 2 10 16,-5-5 7-16,-1 0 10 16,-6 4 9-16,0-4 7 0,-6 0 6 0,-8 0 2 0,-6-4-6 15,-12 4-26-15,-1 0-160 0,-6-5 0 0,-7 5 0 16,-6 0 0-16,-1 0 0 0,2 0 0 0,-2 0 0 0,1-3 0 16,0 3 0-16,13 0 0 0,6-3 0 15,1 3 0-15,5-3 0 0,14 3 0 0,-1-9 0 16,2 6 0-16,5-1 0 0,6 0 0 0,1 1 0 15,0-1 0-15,7 0 0 0,-1 1 0 0,-6 3 0 16,6-4 0-16,8 4 0 0,5 0 0 0,7-4 0 16,6 4 0-16,7 0 0 0,13 0 0 0,0 0-269 15,13 0-457-15,13 0-104 0,20-3-110 0,0 3-151 16,18 0 5-16,15-4 87 0,18 0 138 0,13 1 147 16,8-1 180-16</inkml:trace>
  <inkml:trace contextRef="#ctx0" brushRef="#br0" timeOffset="10667.46">9795 8158 16 0,'12'0'324'0,"-4"-4"58"0,-8 1 25 16,6-1-39-16,-6 0-58 0,0 1-65 0,0-1-61 0,0 0-35 15,0 4-14-15,0 0-2 0,0-3 1 0,0 3 1 16,0 0 1-16,-6-4 0 0,6 4 0 0,-8 0-4 15,8 0-8-15,-12 0-7 0,5 0-14 16,1 4-9-16,-1-4-15 0,7 0-8 0,-6 3-8 16,-7-3-6-16,7 0-8 0,-8 4-7 15,1-4-1-15,0 4 1 0,-6-1 8 0,-1 1 9 0,-6 3 10 16,0 1 4-16,-7 0 5 0,1 2 4 0,-1-2 0 16,7 3-3-16,-7-1-4 0,1 5-6 0,6-4-8 15,7 4-10-15,-1-1-10 0,7 1-13 0,0 0-5 16,6-1-4-16,1 2 0 0,6-6-5 0,13 1-1 15,0 0-2-15,0-4-3 0,13 1-2 0,0-1-5 16,7-3 0-16,-1-4 0 0,7 0-8 16,0-4 2-16,1 0 2 0,-2-7 2 0,1 4 0 0,-6-4-3 15,-1-3 19-15,1-1-6 0,-13 0-3 16,6 1-1-16,-6-4 2 0,-14 2 2 0,7-2 4 16,-7 0 22-16,1 3 24 0,0 1 27 0,-7 2 27 15,6 1 21-15,-6 0 3 0,0 4-10 0,0 3-20 16,0 1-25-16,0 3-27 0,6 0-21 0,-6 3-14 15,7 5-8-15,0 3-3 0,-7 3-1 0,12 2 3 16,-5 1-1-16,6 1-3 0,0 5-4 0,1-1 0 16,-2 0-3-16,1 0-29 0,-6 0-64 0,-7-1-105 15,0 2-142-15,0-5-145 0,0 1-175 16,-7-1-206-16,0-4-57 0,-5-2 42 0,6 2 107 0,6-3 126 16,6-4 168-16</inkml:trace>
  <inkml:trace contextRef="#ctx0" brushRef="#br0" timeOffset="13085.72">10368 8206 145 0,'0'0'384'0,"-7"0"51"0,7 3 20 15,0-3-50-15,0 0-77 0,0 0-74 0,0 0-40 16,0 0-22-16,0 0-12 0,0 0-11 0,0 4-5 16,7-4-27-16,0 0-27 0,5 0-23 0,-6 0-15 15,8 0-15-15,6 0-24 0,-1 0-7 16,1 0-6-16,6 0-4 0,-7 0-6 0,7 4-3 16,0-4-6-16,0 0-1 0,1 0-15 0,-8 0-29 15,1 0-43-15,-1 0-52 0,0 0-55 0,-5 0-73 16,-1 0-97-16,-7 0-135 0,0-4-44 15,-6 0 6-15,-6 1 31 0,6-1 63 0</inkml:trace>
  <inkml:trace contextRef="#ctx0" brushRef="#br0" timeOffset="13328.81">10427 8342 88 0,'13'3'377'0,"6"1"44"16,-6-4 28-16,7 4-54 0,-1-4-84 0,-6 0-90 15,6 3-55-15,-5-3-31 0,5 0-18 16,1 0-16-16,0 0-21 0,-8 0-25 0,8 0-20 16,-1 0-16-16,1 0-10 0,-7 0-14 0,7 0-21 15,-1 0-33-15,0-3-51 0,-5 3-84 0,5-4-126 16,-6 0-111-16,0 1-45 0,-7-5-2 15,14 5 33-15,-6-4 72 0</inkml:trace>
  <inkml:trace contextRef="#ctx0" brushRef="#br0" timeOffset="13759.67">11214 8100 81 0,'0'-4'369'16,"-6"0"54"-16,6 1 27 0,0 3-48 0,0 0-78 16,0 0-92-16,0 0-59 0,0 3-34 0,0 5-24 15,0-1-8-15,0 4-3 0,0 3-8 0,0 1-12 16,0 3-14-16,0-3-4 0,6 4-12 16,-6-1-10-16,7-3-10 0,0 3-3 0,-1-4-9 15,7 1-8-15,-7-4-5 0,14-4-2 0,-7 0 3 16,0-3-6-16,0 0 4 0,7-8 4 15,0 0 1-15,-1-6 0 0,7-1 0 0,0-3 4 16,-6-2 8-16,-1-2 16 0,-6 0 21 0,6-4 26 16,-12 3 22-16,0-3 40 0,-1 4 13 0,1 0 16 15,-7 3 18-15,0 1 11 0,0 2 7 16,0 2-26-16,0 2-15 0,0 5-28 0,0-1-37 16,0 8-38-16,0 3-27 0,6 4-22 0,0 0-7 15,-6 4-1-15,7 7-5 0,0-4-2 16,-1 7-5-16,0-2 0 0,-6-2-12 0,14 5-42 15,-14-4-69-15,6 0-86 0,-6 0-93 0,-6-3-89 16,6-5-76-16,-6 1-73 0,-2-5-77 0,2 2-56 16,0-5 16-16,-8-3 50 0,8-1 64 15,6-3 99-15</inkml:trace>
  <inkml:trace contextRef="#ctx0" brushRef="#br0" timeOffset="14526">11807 8246 135 0,'7'-3'385'0,"6"-1"53"0,-1 0 17 0,-4 1-50 0,4-2-77 15,-5 2-84-15,0 0-55 0,-7-1-35 16,6 4-27-16,-6 0-11 0,0-4-14 0,0 4-16 16,-6 0-17-16,6 4-12 0,-7-4 0 0,0 4-14 15,1-1-10-15,-8 0-9 0,-5 2 1 16,6-2-12-16,0 5-5 0,1-1-3 0,4-4 5 0,2 5-7 15,-7-5-13-15,6 2 4 0,7-2 2 16,0 0 2-16,0-3-6 0,0 4 6 0,7-4 2 16,-7-4 1-16,13 4 2 0,-7-6 2 0,2 1-1 15,4-2-1-15,1 0 0 0,-6 0 1 16,-1-1 3-16,1 0 3 0,5-2 2 0,-4 2 5 16,-8 1 5-16,6 0 6 0,-6 0 5 0,6 3 4 15,1-4 3-15,0 6-1 0,-1 2-2 16,0-4-6-16,-6 4-8 0,0 0-8 0,0 4 0 15,0-2-4-15,7 6 4 0,-7 0 4 0,0-1 3 16,6 0 2-16,-6 4-3 0,7-4 2 0,-7 4-9 16,7 4-4-16,-7-1-2 0,6 1-3 15,0 0-1-15,-6 3-1 0,7 1 0 0,0-5 0 16,-7 0 1-16,6 1-5 0,0 0 1 0,-6 0 0 16,7-4-3-16,-1 3 2 0,-6-3-1 0,0 0 4 15,0-4-1-15,0 1 1 0,-6 0 6 16,6-1-1-16,-7-4 7 0,7 1 6 0,-6 0 7 15,-7-4 2-15,0 3 13 0,0-3 16 0,0 0 12 16,-6-3 10-16,5 3 10 0,2-4 13 0,-2 4 1 16,1-4 2-16,7 1 1 0,-1 3-1 15,1-7 2-15,-1 7 0 0,1-8 0 0,6 8-2 16,-6-3-9-16,6-2-4 0,0 1-13 16,0 4-16-16,6 0-9 0,0 0-16 0,1 0-9 0,-1 0-4 15,7 0-5-15,6 0-2 0,1 0-4 16,6 0-1-16,1 0-2 0,-1 0-10 0,6 0 2 15,1 0-3-15,-7 0-2 0,7 0-4 0,-8 0-13 16,1 0-42-16,0 0-69 0,-6 0-97 0,-1 0-117 16,1-3-120-16,-6 3-151 0,-14 0-168 15,0 0-44-15,0 0 36 0,0 0 88 0,0 0 105 16,0 0 156-16</inkml:trace>
  <inkml:trace contextRef="#ctx0" brushRef="#br0" timeOffset="16579.59">14386 8880 258 0,'-6'-4'407'16,"-8"-3"46"-16,8-1 0 0,-7 1-59 0,-7-4-76 15,-6 4-58-15,7-4-22 0,-7 4 2 0,-6-1 11 16,5-3 16-16,-5 4 9 0,-1-4 5 16,1 0 2-16,-7 4 2 0,7-5 5 0,-8 3 5 15,-5 0-4-15,5-2-6 0,-12 0-8 0,0 4-13 16,-7 0-7-16,1-1-8 0,-1 1-10 16,-12 0-6-16,-1-1-9 0,0 5-7 0,-6-1-13 15,-7 4-16-15,1 0-174 0,-8 4-14 0,1-1 0 16,-6 1 0-16,-1 7 0 0,-6 0 0 0,-1 4 0 15,2-1 0-15,-1 9 0 0,-7 2 0 0,0 4 0 16,7 4 0-16,-7 4 0 0,0 0 0 16,14 7 0-16,6-1 0 0,6 6 0 0,6 1 0 15,8 2 0-15,6 3 0 0,12 3 0 0,15 1 0 16,11 0 0-16,15-1 0 0,6 4 0 0,18 1 0 16,14 3 0-16,13 0 0 0,14 0 0 15,12-4 0-15,19-7 0 0,14 0 0 0,19-8 0 16,13-3 0-16,20-3 0 0,13-12 0 0,13-7 0 15,13-8 0-15,6-6 0 0,-6-12 0 0,-1-7 0 16,-5-11 0-16,-7-7 0 0,-6-7 0 16,-21-5 0-16,-6-7 0 0,-13-7 0 0,-19-3 0 15,-7-4 0-15,-19-8 0 0,-14 1 0 0,-12-9 0 16,-13 2 0-16,-13-5-21 0,-7 1-62 0,-20-1-48 16,-12 0-59-16,-20 4-71 0,-13 8-87 0,-13 6-83 15,-13 4-95-15,-14 12-85 0,-6 3-97 16,-12 12-153-16,-1 5-49 0,-6 5 24 0,7 11 84 15,-2 8 115-15,22 3 149 0</inkml:trace>
  <inkml:trace contextRef="#ctx0" brushRef="#br0" timeOffset="17632.86">13638 7979 205 0,'0'-4'390'0,"-7"0"46"0,7 1 3 0,-7-1-53 16,7 0-77-16,-6-3-73 0,6 3-35 15,-7 1-13-15,1-1-5 0,6 1-3 0,-6 3-5 16,6 0-15-16,0 0-19 0,0 0-24 15,0 0-11-15,-8 3-1 0,8 4 4 0,-6 4 12 16,6 0 14-16,-6 8 19 0,0-1-6 0,-2 4 8 16,2 0-2-16,6 0-14 0,-6 0-12 15,6 4-20-15,0-5-5 0,0 1-28 0,0 1-22 16,6-2-14-16,8-3-14 0,-2 1-9 0,-6-4-4 0,8-4-1 16,5 0-2-16,-5-4 2 0,-2-3-2 15,8-4 0-15,0 0-4 0,-1-4 0 0,7-3 0 16,-13-4-3-16,7-4 0 0,-1 1 1 0,0-2 5 15,-5-2 8-15,-1-3 10 0,6 3 11 16,-6-5 18-16,-7 1 19 0,8 0 20 0,-1 0 7 16,-7 0 6-16,1 5 4 0,-1-3 3 0,7 6-2 15,-13-1-2-15,7 4-9 0,-7 0-8 16,7 8-16-16,-7-1-20 0,0 0-18 0,0 8-10 16,0 0-6-16,6 3-2 0,-6 4 2 0,0 4-1 15,6 3 3-15,-6 1-6 0,0 2-7 0,0 5-3 16,-6-4-4-16,6 7 2 0,0-3-6 0,0 0-3 15,0-1-21-15,0 1-50 0,0-1-86 16,0-6-119-16,0-1-139 0,0 1-141 0,0-5-124 16,0 1-127-16,0-5-103 0,-6-2 19 0,6-1 88 15,0 1 115-15,0-8 128 0</inkml:trace>
  <inkml:trace contextRef="#ctx0" brushRef="#br0" timeOffset="18402.39">14210 8246 319 0,'0'-3'422'0,"7"-1"50"16,-7 4-12-16,0-4-63 0,0 4-83 0,7 0-80 15,-7 4-56-15,6-4-36 0,0 7-23 0,-12-3-18 16,0 7-17-16,6 0-18 0,-7 4-7 0,7-1-6 16,-7 1-8-16,7 0-10 0,0 3-7 0,0-4-1 15,0 1-11-15,0 0-4 0,0-4-5 0,0 0-3 16,0 0-2-16,0-4 2 0,0 0 11 15,0 0 20-15,0-3 25 0,-6-4 19 0,6 0 7 16,-7-4 5-16,7 1-7 0,0-4-15 16,0-4-21-16,0 0-13 0,7-4 3 0,-7 4 4 15,6-4 7-15,1-3 8 0,0 4 7 0,-1-4 11 16,0 2 10-16,1 2 7 0,0-1 4 0,-1 0 2 16,0 1 2-16,8 3-10 0,-8 4-19 15,1-1-15-15,-1 1-16 0,0 7-15 0,2 0-10 16,4 0-6-16,-6 7 0 0,8 1 3 0,-1 3 2 15,-7-1-2-15,0 6 0 0,2 2-3 16,4-4-1-16,-12 9-3 0,6-9-19 0,-6 1-42 16,8-1-69-16,-8 1-84 0,0-1-95 0,0-3-105 15,-8-3-128-15,8 3-159 0,-6-4-36 0,6-3 29 16,-6-4 65-16,6 0 89 0</inkml:trace>
  <inkml:trace contextRef="#ctx0" brushRef="#br0" timeOffset="19196.78">14901 8227 15 0,'0'-3'352'0,"6"-4"62"0,-6 7 42 0,7-8-33 16,-7 8-63-16,0-3-73 0,0 3-64 0,0 0-47 16,0 0-36-16,0 0-24 0,0 0-21 15,0 7-22-15,0-3-21 0,0 6-12 0,0-2-3 16,0 3-7-16,0 4-6 0,0-1-9 0,0-2-7 15,0 2 0-15,0 1-4 0,0 0-1 0,0-4 0 16,0 0 0-16,6-1-1 0,1-2-1 16,-7-1 4-16,0-3 7 0,-7-1 10 0,1 1-1 15,6-8 5-15,-7 1 0 0,1-1 0 0,6-7-7 16,-6 3-10-16,6-2 12 0,0-5-7 16,0 1-5-16,0-2-1 0,6-1 7 0,-6 2 5 15,6-4-6-15,1 5 10 0,6-1 10 0,0 0 5 16,-7 5-3-16,8-1-3 0,-8-1-5 0,7 6-7 15,-6 1-1-15,6 2 8 0,-1 3 16 0,-5 3 14 16,6 6 15-16,1-3 11 0,-8 6 11 16,-6 2-6-16,6-3-12 0,-6 7-12 0,7-3-14 15,-1 4-12-15,1-5-14 0,-1 0-8 0,1 1-7 16,5-3-3-16,-4-2 0 16,-2-2 0-16,0-1 2 0,1-3 5 0,-1-4 5 0,1 0 1 15,6-4 1-15,-1 0-2 0,-4-3-3 0,11 0-4 16,-6-4-5-16,-7-1-3 0,7-2 1 15,1 3 2-15,-8-3 1 0,7 2 0 0,-6 1 0 0,-1 4 6 16,0-5-1-16,1 9-4 0,-7-4-3 16,7 3-6-16,-7 4-2 0,6 0 0 0,-6 4-1 15,0 0 1-15,0 2 1 0,0 2 5 16,0 3 2-16,0 0-4 0,0 1-24 0,0 2-51 16,0-3-72-16,0-1-88 0,7 2-90 0,5-2-123 15,-12 2-139-15,0-5-82 0,0-3 4 0,-6 3 50 16,6-4 69-16,6-3 114 0</inkml:trace>
  <inkml:trace contextRef="#ctx0" brushRef="#br0" timeOffset="19599.06">15591 8227 219 0,'6'-3'387'0,"2"-4"53"16,-8 7-1-16,6 0-52 0,-6-4-60 0,0 0-64 0,-6 4-43 15,-2 0-33-15,2 0-23 0,0 8-19 16,-14-4-23-16,7 2-19 0,-7 2-19 0,8 0-12 16,-8 2-7-16,7 1-10 0,7 0-10 0,-2 1-12 15,2-2-10-15,6 1-9 0,-6 1-6 0,-7-6 1 16,6 2-1-16,7 0-2 0,0-1 0 16,7-3 7-16,6-1 8 0,-7-3 6 0,8 0 1 15,-2-3 2-15,2-1 0 0,-1-3-2 0,7-4-11 16,-2 4-7-16,-4-9-3 0,5 5-2 15,-5 1-2-15,4-5 0 0,-10 4 7 0,4 0 7 16,-5 0 12-16,-1 4 10 0,1-1 8 0,0 1 3 16,-7 7-5-16,6 0-5 0,-6 0-11 0,6 0 2 15,-6 7 1-15,6-4-1 0,2 9 0 16,-8-5-1-16,6 4 0 0,-6 4-14 0,6-4-20 16,-6 3-34-16,7-3-43 0,-7 1-60 0,6-1-63 15,-6-4-74-15,7 0-69 0,-7 1-80 0,0-8-102 16,0 0-50-16,0 0 6 0,0 0 44 15,7-4 66-15,-7 0 101 0</inkml:trace>
  <inkml:trace contextRef="#ctx0" brushRef="#br0" timeOffset="20175.95">15884 8143 57 0,'0'0'361'0,"0"-3"62"0,0 3 40 0,0 0-40 0,0 0-65 16,0 0-81-16,0 0-60 0,7 0-21 15,-7 3-16-15,6 5-9 0,0-1-9 0,2 5-10 0,-2-2-18 16,7 2-33-16,0 2-25 0,-7 1-20 16,7-1-18-16,1 4-11 0,-2-2-8 0,2-2-10 15,5 0-18-15,-6 1-36 0,6-3-51 0,-12-2-59 16,6 1-77-16,-6-3-118 0,-1-2-164 16,-6-6-62-16,0 0 0 0,0 0 32 0,0 0 61 15</inkml:trace>
  <inkml:trace contextRef="#ctx0" brushRef="#br0" timeOffset="20394.32">16093 8132 148 0,'0'0'385'15,"6"0"50"-15,-6 4 19 0,0 0-47 0,0-1-76 16,-6 5-80-16,-14 3-47 0,7 1-29 15,0 2-24-15,-7-3-24 0,1 7-30 0,6-3-29 16,0-1-29-16,0 1-26 0,-7-1-30 0,14-2-39 16,-7 2-44-16,0-3-69 0,7-3-104 0,-2-2-148 15,8 2-75-15,0-4-17 0,0-4 16 0,8 4 53 16</inkml:trace>
  <inkml:trace contextRef="#ctx0" brushRef="#br0" timeOffset="23301.84">15083 9832 281 0,'7'4'440'0,"-1"0"54"0,0-1 28 0,-6-3-69 15,8 4-103-15,-8 0-55 0,0-4-27 0,6 0-12 16,0 0-8-16,-6 4-7 0,7-4-2 0,-7 0 5 16,0 3 13-16,6 1 21 0,1-1 21 15,6 5 20-15,-7-1 8 0,8 3-12 0,-2-1-25 16,2 2-23-16,5 0-13 0,7-1-5 0,0 1-9 15,7 4-11-15,12-4-8 0,7 4-11 0,7-4-105 16,0 3-105-16,18-3 0 0,2 1 0 16,6 3 0-16,6-5 0 0,6 1 0 0,1-4 0 15,0 4 0-15,6-3 0 0,0-1 0 0,0-3 0 16,1-1 0-16,-1-3 0 0,-7 0 0 16,8 0 0-16,-7-7 0 0,-1 0 0 0,7-4 0 15,-6 0 0-15,6-4 0 0,0-7 0 0,1 0 0 16,-8 0 0-16,7-7 0 0,-13-4 0 0,1-1 0 15,-1-2 0-15,-13-4 0 0,0-4 0 0,-6-4 0 16,-14 1 0-16,1-4 0 0,-13-5 0 16,-14 1 0-16,1-7 0 0,-20 3 0 0,-6-3 0 15,-7 0 0-15,-7 0 0 0,-19 3 0 0,-13 0 0 16,-7 9 0-16,-12 1 0 0,-14 9 0 16,-26 0 0-16,0 7 0 0,-25 7 0 0,-7 4 0 15,-14 8 0-15,-12 6 0 0,-7 5 0 0,-13 6 0 16,1 5 0-16,-15 6 0 0,9 5 0 0,-9 6 0 15,15 5 0-15,-1 3 0 0,19 7 0 0,8 3 0 16,19 6 0-16,6 5 0 0,19 2 0 0,14 6 0 16,19 3 0-16,20-2 0 0,20 3 0 15,13 0 0-15,25 3 0 0,20-6-50 0,19 2-377 16,14-5-102-16,20-2-121 0,12-3-96 0,13-11-113 16,7 0-139-16,5-11-3 0,8-4 77 0,0-3 128 15,-1-8 138-15,8-3 180 0</inkml:trace>
  <inkml:trace contextRef="#ctx0" brushRef="#br0" timeOffset="24102.88">16842 10231 49 0,'20'-6'386'15,"-1"-6"64"-15,-6 5 41 0,0-3-24 0,-7-2-61 16,0 1-64-16,8 0-24 0,-8 4 6 0,-6-1 19 15,7 1 11-15,-7 3-15 0,0 1-45 0,-7-1-61 16,1 8-64-16,0-1-44 0,-8 8-35 16,8 0-15-16,-7 9 5 0,-7 1 9 0,0 5 11 15,1-1-8-15,6 8-2 0,-13 3-9 16,7 1-20-16,-1 4-17 0,0-5-17 0,-5 5-6 16,5-2-8-16,0 6-11 0,1-1-17 0,-1-4-49 15,8-3-74-15,-2-1-89 0,1-7-104 0,0-3-100 16,0-4-94-16,1-3-94 0,-2-5-109 15,1-6-7-15,0-1 50 0,0-7 78 0,0 0 97 16</inkml:trace>
  <inkml:trace contextRef="#ctx0" brushRef="#br0" timeOffset="24392.76">16406 10532 218 0,'6'-7'427'0,"6"0"58"15,2-4 21-15,-8 7-50 0,1-3-84 0,-7 3-85 16,6 0-66-16,-6 1-44 0,7 3-34 0,0 0-20 16,-7 3-23-16,6 1-22 0,-6 3-15 0,6 1-8 15,-6 6-12-15,7 1-8 0,6 3-9 0,-7 1-8 16,1 2-6-16,-1 2-4 0,1-1 2 16,0-1-4-16,5 1-1 0,2 0-1 0,-8 0-1 15,7-4-1-15,0-2 0 0,0-2-2 16,7 1 0-16,0-8 4 0,-1 0-1 0,7-3-4 15,0-4 1-15,7-4 5 0,-1 1-2 0,7-5-2 16,1-3-1-16,-2 0-4 0,1 1-24 0,-6-6-38 16,6 2-57-16,-7-1-76 0,-12 1-117 0,-14-1-174 15,1 4-86-15,-7-4-22 0,0 5 26 0,0-1 59 16,-7 3 110-16</inkml:trace>
  <inkml:trace contextRef="#ctx0" brushRef="#br0" timeOffset="24997.6">16197 11037 347 0,'6'-7'457'0,"8"0"55"15,-8 0 2-15,-6 3-88 0,6 0-124 16,-6 4-92-16,0 4-55 0,0 3-39 0,-6 4-19 16,6 5-7-16,0 2-1 0,0-1-4 0,0 6-4 15,6 2-4-15,1 1-3 0,-7 4-3 0,6-5-9 16,-6 4-13-16,7-3-12 0,-7 0-11 16,0-1-8-16,0-3-13 0,0-3 1 0,0-5 3 15,0 1 14-15,-7-4 25 0,7-4 23 0,-6 0 21 16,6-7 6-16,-7 0 5 0,7-3-5 15,0-5-20-15,0-3-18 0,7-3-10 0,-1-1 0 0,1-3 2 16,0 2 3-16,-1 2 2 16,7-4 1-16,0 3-1 0,7 1-9 0,-1-1-9 0,-5 4-22 15,4 3-6-15,2 2-4 0,-1 2-1 0,1 4-4 16,0 0-1-16,-7 4 9 0,7 2-4 16,-14 2-3-16,-6 3-5 0,0 0 1 0,0 7 0 15,-13-6-1-15,0 6-2 0,0-1-4 0,-7 3-1 16,0-2-14-16,1-4-26 0,-1 1-36 15,2 0-46-15,4-4-54 0,1 0-68 0,0-4-64 16,6-3-78-16,1-1-113 0,0 1-111 0,6-4-23 16,0 0 26-16,0-7 55 0,6 7 89 15</inkml:trace>
  <inkml:trace contextRef="#ctx0" brushRef="#br0" timeOffset="25346.45">16601 11419 147 0,'26'-4'436'16,"-6"4"66"-16,5-4 46 16,1-3-42-16,-6 3-80 0,-1-3-90 0,1 0-63 0,6-4-42 15,-13 0-29-15,7 0-29 0,-8 0-35 0,2-5-35 16,-2 6-30-16,-4-1-22 0,-8 0-9 15,0 0-6-15,0 0-3 0,-8 4-8 0,-4 0-3 16,-2-1-2-16,-5 5-2 0,-1 3 6 0,-6 0 11 16,7 3 19-16,-7 5 16 0,6-1 16 0,-6 4 14 15,13 0 7-15,-7 3-2 0,14 1 0 16,6 0-18-16,0 0-19 0,0-1-19 0,6 4-21 16,8-3-12-16,-1 0-23 0,7-1-20 0,6-3-39 15,-1-3-54-15,-5 3-65 0,12-8-71 16,-5 1-65-16,-1-4-48 0,6-4-41 0,-6 1-35 15,1-8-44-15,-2 3-54 0,-5-3-5 0,0-3 29 16,6-1 57-16,-1 0 82 0</inkml:trace>
  <inkml:trace contextRef="#ctx0" brushRef="#br0" timeOffset="25698.44">17298 11144 102 0,'12'-15'396'0,"-12"1"73"0,14-1 45 0,-14 4-25 0,0 3-51 15,0 1-65-15,0 4-50 0,0-1-29 16,0 4-15-16,-7 4-18 0,7-1-25 0,0 8-26 15,0-3-22-15,0 6-22 0,7 1-18 0,-1 4-14 16,1-2-12-16,-1 1-23 0,8 5-12 0,-2-1-14 16,-6 4-14-16,1-5-12 0,-7 5-10 15,7-4-3-15,-7 4-11 0,0-8-8 0,-7 0-4 16,7 1-4-16,-7-5-2 0,7-3 2 0,-6-3 13 16,6-5 14-16,-6 5 8 0,6-8 5 0,-6 0 0 15,-8-8-1-15,8 5-12 0,-1-5-17 16,1-3-10-16,-1 0-1 0,0 0-1 0,-5 0-1 15,5 1-1-15,-6-1 6 0,0 7 10 0,6-3 15 16,-6 3 9-16,7 4 6 0,-7-4 1 0,0 4-2 16,7 0-8-16,-14 4-15 0,13 3-11 15,-6 4-3-15,0-3-6 0,7 6-2 0,0-3-6 16,-2 4-2-16,2-1-10 0,6-3-37 0,0 4-45 16,6-4-96-16,2 0-117 0,-2-3-118 15,13-5-103-15,-6 5-93 0,14-8-107 0,-8 0-42 16,13 0 43-16,-6-4 80 0,7 0 91 0,7-4 117 15</inkml:trace>
  <inkml:trace contextRef="#ctx0" brushRef="#br0" timeOffset="26060.36">17695 11357 165 0,'7'-11'381'0,"-7"3"56"0,0-4 6 0,-7 6-51 16,0-2-68-16,7 5-68 0,-6-1-56 0,-1 0-38 15,-13 4-26-15,2 4-19 0,-2-4-25 16,7 7-26-16,-1-3-25 0,-4 3-12 0,4 5-6 15,1-1-3-15,0 0-4 0,0 0-4 16,7 3-2-16,-1-3-5 0,0 0-2 0,7 0-3 16,7-4 1-16,-7 1 0 0,7-1-1 0,5-3 7 15,-5-1-1-15,13 1-1 0,-8-8 1 0,2 1 0 16,5-5 1-16,-6 1-4 0,6 0 1 0,-5-4 10 16,-2 3 6-16,2-3 21 0,-8 0 26 15,1 4 31-15,-1 0 29 0,-6 0 21 0,7 3 12 16,-7 0-11-16,0 4-21 0,7 0-23 15,-7 4-23-15,0 0-23 0,0-1-15 0,0 5-9 0,0 2-6 16,6 1-9-16,0 0-11 0,0 0-28 16,2 0-46-16,4 0-65 0,-5-3-73 0,-1 3-71 15,8-4-78-15,-2-4-76 0,-5 2-74 0,6-2-76 16,-7-3-2-16,1-3 35 0,0-2 58 16,6 2 86-16</inkml:trace>
  <inkml:trace contextRef="#ctx0" brushRef="#br0" timeOffset="26769.02">17910 11312 128 0,'7'-7'368'0,"-7"3"63"16,0 1 8-16,0 3-43 0,0 0-66 0,0 0-69 0,6 3-64 0,-6 5-38 15,6-1-22-15,0 0-16 0,-6 5-14 0,8-1-20 16,-8 0-24-16,6 3-22 0,-6 1-18 16,6-1-10-16,-6-3-6 0,7 4-4 0,-7-4-1 15,6-4-2-15,-6 1 2 0,7-1 0 0,-7-4 3 16,0-3 1-16,0 0-1 0,0-3 2 0,0-1-1 15,0-3 1-15,0 0-1 0,0-4-2 16,7 0 0-16,5-4 0 0,2 0-1 0,-8 1 0 16,0-1 4-16,1 1 3 0,0-1 8 0,-1 4 11 15,1 0 10-15,-1 3 6 0,0 1 0 0,1 4-2 16,6-1-1-16,0 4 1 0,-6 4-1 16,-1-1-1-16,1 4 3 0,-1 1 4 0,7 3-6 15,-13 0-9-15,7 4-7 0,-7 3-10 0,6 0-6 16,-6-3-5-16,6-1-5 0,-6 1 6 15,8-4-6-15,4 0-4 0,-5-4-6 0,-1 0-12 16,1 1-17-16,6-8-27 0,-1 0-17 0,8-3-13 16,0-5-7-16,-7-3 2 0,7 0 9 0,-1-4 17 15,-6 4 19-15,0-3 16 0,0-1 19 16,-6 4 24-16,5 0 26 0,-4 4 33 0,-2-4 30 16,0 7 28-16,-6-3 11 0,0 7-6 0,-6-5-12 15,6 10-16-15,-6-5-21 0,6 7-20 16,0-3-14-16,0 3-4 0,6 1-5 0,0-1-11 15,1 0-8-15,6-3-13 0,-7 3 1 0,7-3-1 16,1-1 1-16,-2-3 0 0,2 0-2 16,5 0 7-16,1-3-3 0,-1-1-2 0,-6-3 2 15,0 0-2-15,0-1 5 0,-6-3 3 0,-1 0 0 0,-6-1 4 16,6 2 7-16,-6-1 16 0,-6 0 20 16,6 4 19-16,0-1 11 0,0 5-2 0,-6-1-4 15,-1 4-11-15,0 4-9 0,7 3-7 0,0 1 7 16,0 6 12-16,7 4 17 0,0 5 19 15,-1 2 12-15,8 4 6 0,-8 8 1 0,0-1 2 16,0 9 10-16,8 2 7 0,-8 5 1 0,1 3-3 16,-1-4-7-16,-6 0-5 0,-6-3-11 15,-1-4-9-15,-6-4-1 0,0 0 6 0,-7-3 13 16,1-4 19-16,-7-5 12 0,0-1 7 0,-7-9 4 16,1-3-4-16,-1-8-40 0,1-3-129 15,6-4 0-15,-7-4 0 0,7-7 0 0,0 0 0 0,7-3 0 16,-1-8 0-16,6 3 0 0,8-6 0 15,6-1 0-15,0 0-197 0,6 1-175 0,8-4-113 16,6-1-112-16,-1 4-82 0,13 4-54 0,1-4-30 16,7 1-15-16,-2-1-21 0,1 4 47 0,0 0 80 15,1 0 90-15,-1 4 106 0</inkml:trace>
  <inkml:trace contextRef="#ctx0" brushRef="#br0" timeOffset="27135.85">19024 11309 138 0,'-8'-4'384'0,"-4"4"57"0,-1 0 16 16,-7 0-56-16,0 4-81 0,2 3-88 0,-2-3-64 16,-7 7-41-16,8-4-20 0,6 4-12 0,-6 4-10 15,5-4-14-15,2 3-7 0,4 1-9 16,2-4-9-16,6 0-5 0,0 4-5 0,6-8 1 0,2 0-7 15,-2 0-1-15,7-7 3 0,-6 0 0 16,12 0 1-16,-6-3-2 0,6-4-7 0,1-4 0 16,-7 0-5-16,7 0 3 0,-8 0 5 15,8-4 10-15,-7 0 23 0,1 5 24 0,4-1 27 16,-10 0 24-16,-2 3 14 0,0 1 2 0,-6 2-10 16,14 5-1-16,-8 5 0 0,1-1-6 0,5-1-18 15,2 5-9-15,-8 3-15 0,7 0-24 16,0 3-59-16,0 4-92 0,7-3-119 0,0 0-129 15,-8-4-178-15,-5 3-214 0,-1-2-88 0,1-6 9 16,-1 2 77-16,7 0 110 0,-7-5 170 16</inkml:trace>
  <inkml:trace contextRef="#ctx0" brushRef="#br0" timeOffset="27971.83">15858 12012 202 0,'-12'0'395'16,"-2"4"59"-16,8-4 10 0,-1 0-41 0,7 0-57 15,0 0-57-15,7 0-12 0,5 0 19 0,21-4 48 16,7 1 56-16,11-1 57 0,14 0 47 15,20-3 26-15,6 3 9 0,14 1-10 0,19-1-20 16,12 0-32-16,14 1-49 0,13-1-400 0,13-3-48 16,6 3 0-16,-7 0 0 0,15 1 0 0,-8 3 0 15,-6-5 0-15,0 2 0 0,-7 3 0 0,-12 0 0 16,-8-3 0-16,-12 3 0 0,-7 0 0 0,-12 0 0 16,-8 0 0-16,-6 0 0 0,-12 0 0 15,-15 0 0-15,-4 0 0 0,-22-4 0 0,-5 4-64 16,-20-4-650-16,1 1-168 0,-15-1-194 15,1 0-119-15,-20 1 9 0,-11-1 115 0,-9 4 190 0,1 4 203 16,-6 3 250-16</inkml:trace>
  <inkml:trace contextRef="#ctx0" brushRef="#br0" timeOffset="41267.58">13917 13305 79 0,'13'0'380'0,"1"-3"51"16,-2-1 30-16,2 4-52 0,-8-3-81 15,0-1-77-15,1 0-52 0,6 0-19 0,-13 1 2 16,7 0 9-16,-1-2 14 0,-6-2-1 0,0 3 12 15,0 1 8-15,0-1 5 0,-6 0 2 0,6 1-2 16,-7-1-13-16,-6 1-23 0,6 3-27 0,-12-5-26 16,0 5-22-16,5 0-32 0,-12 5-25 0,7-2-20 15,-14 4-15-15,7 1-9 0,-6-1-12 0,6 8-3 16,-1-4 0-16,1 3 2 0,7 1 0 16,-7-1-1-16,6 5-1 0,8-1 1 0,5 1-1 15,7 3-5-15,0-7 1 0,7 3 0 0,5-4-1 16,2 1 0-16,-2 0-2 0,15-8 3 15,5 0-1-15,-6-3 0 0,7 0 1 0,6-8 1 16,-7 0-3-16,7-3 8 0,-6-4-5 0,0 0 0 16,-1-4-2-16,-13 1 0 0,8-1 3 15,-14-3-7-15,6-1 4 0,-5 1 2 0,-8 0 1 16,0 3 2-16,1-4 0 0,-1 5 0 0,-6 0 3 16,7 2-2-16,-1 6 1 0,-6-2 1 0,7 4-2 15,-7 0 0-15,6 1 0 0,1 6 4 16,-7 1 2-16,7 3 0 0,-1 4 2 0,0 1-1 15,1 5-1-15,0-1-7 0,5 2-3 0,-5 4-4 16,-1 0-6-16,-6 0-29 0,7 3-52 0,0-7-80 16,5 4-103-16,2-3-103 0,-2-1-111 15,2-3-118-15,-8 0-131 0,1-8-16 0,-1 0 51 16,-6-3 78-16,6-1 104 0</inkml:trace>
  <inkml:trace contextRef="#ctx0" brushRef="#br0" timeOffset="41577.11">14491 13287 223 0,'13'4'409'0,"-7"3"41"15,8-3 0-15,-8-1-70 0,0 1-95 0,0-1-88 16,8 5-55-16,-8-5-25 0,7 2-15 16,1-3-10-16,-2 2-17 0,2 1-21 0,-2-5-18 0,8 0-14 15,-1 3-6-15,1-3-6 0,-1 0-14 16,-5 0-22-16,5 0-33 0,-12-3-46 0,-1 3-71 16,0-5-111-16,-6 5-134 0,0 0-54 0,-6-4-11 15,-7 4 26-15,0-2 60 0</inkml:trace>
  <inkml:trace contextRef="#ctx0" brushRef="#br0" timeOffset="41784.75">14530 13477 334 0,'19'3'402'16,"1"2"33"-16,0-1-39 0,-2-4-71 0,9 3-83 15,-1 1-67-15,0-4-41 0,-7 4-21 16,1-4-12-16,6 0-16 0,-6-4-20 0,-1 4-22 0,7 0-19 16,-6 0-17-16,-7 0-22 0,0 0-31 15,0-4-52-15,-1 1-82 0,2-1-126 0,-8-1-115 16,1-1-49-16,-1-2-3 0,1 1 30 0,-1 0 74 16</inkml:trace>
  <inkml:trace contextRef="#ctx0" brushRef="#br0" timeOffset="42368.54">15441 13258 286 0,'-13'7'370'0,"1"0"28"16,-2 1-35-16,2-1-62 0,-8 4-70 0,0-4-68 15,1 0-53-15,5 4-31 0,2 0-18 0,-1 1-10 16,6-5-9-16,0 1-13 0,7 2-11 16,0-2-8-16,0-1-4 0,-6-3-3 0,6-4 0 0,6-4 1 15,1 0 0-15,0 1 0 0,-1-5 3 16,13 1-1-16,-5 0-2 0,-2-4 1 0,2-1 2 16,-1 1 3-16,-7 0 6 0,8-3 5 15,-2 3 8-15,-6 1 7 0,2-2 7 0,4 1 3 0,-5 0 6 16,-1 3 5-16,-6 2 4 0,0 2 3 15,0 0-6-15,0 1-3 0,0-1-11 0,0 4-9 16,7 4-10-16,-7-1-7 0,7 5-4 0,-1-2-1 16,0 6-1-16,0-1-1 0,-6 3-4 15,8 1 1-15,-2 0-3 0,7 3-1 0,7 1-1 16,-8-5-3-16,8 4 0 0,-7-3-7 0,0 3 3 16,0-3 1-16,1 0-2 0,-2-1-2 0,2-3-1 15,-8 4-3-15,0-9-9 0,-6 6-8 16,0-4-6-16,0-1-1 0,-6 0-2 0,-8-3 4 15,-4 0 5-15,-2 3 7 0,0-3 7 0,-5-1 6 16,-2-3 4-16,1 4 5 0,6 0 5 0,-6-4 7 16,13 3 8-16,-7-3 10 0,14 0 5 15,-6 0 2-15,12 4 4 0,0-4 4 0,0 0 4 16,12 3 15-16,2-3 16 0,5 0 18 0,7 0 11 16,0 0-2-16,7 0-7 0,-1 0-10 15,1 0-26-15,-1 0-20 0,7 0-20 0,-7 0-10 16,1-3-9-16,7 3-28 0,-8 0-39 15,-6 0-66-15,1-4-81 0,-8 1-129 0,-6-1-189 16,0 0-95-16,-13 1-16 0,0-1 36 0,0-3 67 16,0 7 121-16</inkml:trace>
  <inkml:trace contextRef="#ctx0" brushRef="#br0" timeOffset="43442.25">13814 14064 54 0,'0'-7'392'0,"0"-4"68"0,0-1 44 16,0 1-29-16,0 4-70 16,0 0-80-16,0-1-48 0,0 5-26 0,-8-5-19 0,8 5-22 15,0 3-26-15,0 0-41 0,8 8-41 0,-8-2-35 16,6 9-20-16,0-1-9 0,7 4-5 16,0 5-4-16,-6 3-7 0,5-1-5 0,2 1-5 15,-1 6-1-15,-7 2-2 0,7-1-3 0,-6 0-4 16,-1 0 1-16,1-4 0 0,0-3-2 15,-1-1-1-15,0-3 1 0,1-3 2 0,0-5 0 16,-7 1 4-16,0-8 3 0,0-3 0 0,0-4 0 16,0-4 2-16,0-3 0 0,0-4 2 15,-7-4 8-15,0 1 14 0,7-5 20 0,0-2 21 16,0 2 16-16,7-3 14 0,0 4 7 0,-1-1-2 16,0 1-10-16,1 4-19 0,6-1-15 15,0 4-18-15,1 4-14 0,5-1-15 0,-6 5-9 16,12-1-4-16,-5 8-4 0,6-1-3 0,-6 5-2 15,-1-1 1-15,1 8 0 0,-7-4 0 0,0 7-3 16,-6-4 2-16,-7 8 0 0,0-3 0 0,-14 3-1 16,1-4-2-16,-6 0 4 0,0 4-4 0,-8-7-10 15,1 0-22-15,6-1-34 0,1-2-46 16,6-1-67-16,0-4-78 0,-7-4-77 0,14 1-80 16,0-4-98-16,6 0-129 0,6-7-33 0,0 0 27 15,2 0 60-15,17-5 84 0</inkml:trace>
  <inkml:trace contextRef="#ctx0" brushRef="#br0" timeOffset="43740.64">14569 14225 373 0,'12'0'455'0,"-4"0"45"0,-2 4-15 0,0-4-84 16,0 0-100-16,8 3-74 0,-1-3-55 0,0 0-32 15,6 0-20-15,-5 0-20 0,11 0-27 16,-5-3-32-16,12 3-35 0,-5 0-42 0,5-4-54 15,-6 4-66-15,0 0-89 0,1-4-114 0,-8 4-121 16,0 0-41-16,-12-3 8 0,-1 3 44 0,8-4 78 16</inkml:trace>
  <inkml:trace contextRef="#ctx0" brushRef="#br0" timeOffset="43961.84">14654 14357 40 0,'0'4'351'0,"0"-1"62"0,6-3 26 15,0 0-41-15,0 4-71 0,2-4-79 0,11 3-74 16,-6-3-46-16,6 0-30 0,1-3-18 0,13 3-13 16,-7-4-18-16,6 1-20 0,1-1-23 0,-1 0-27 15,1 1-30-15,-1-1-43 0,-5 0-67 16,-1 1-93-16,0 3-125 0,-13-3-62 0,6-2-15 15,-12 1 21-15,5 1 52 0</inkml:trace>
  <inkml:trace contextRef="#ctx0" brushRef="#br0" timeOffset="45069.38">15572 14192 236 0,'0'0'366'0,"0"0"47"0,-7-3-18 0,7 3-46 16,-7-5-53-16,7 5-57 0,0-4-43 0,0 1-20 16,0-1-8-16,0-3 0 0,7 4 9 0,6-5 5 15,6 1 12-15,1 0 8 0,6-1 9 0,1 1 10 16,5 0 1-16,1-1-11 0,-1 1-18 15,7 3-20-15,-7 1-18 0,8-5-15 0,-7 8-7 16,-1 0-7-16,1 4-13 0,-7 3-12 0,-7 1-13 16,-6 3-18-16,0 3-17 0,-7-2-14 15,-6 6-8-15,-6-1-8 0,-7 6-5 0,-6-5-3 16,-1 8 0-16,-6-4-4 0,0 3-2 0,0-3-2 16,0 4 1-16,-7-4-2 0,7-3-2 0,-6-1 3 15,12-4-2-15,-6 2 3 0,13-10 0 16,-7 5 7-16,14-7 4 0,-1 3 8 0,7-3 7 15,0-4 10-15,7-4 20 0,-1 1 19 0,14-1 23 16,-7 0 20-16,6 1 15 0,1-1 7 0,6 0-9 16,-7 1-18-16,14 0-24 0,-7-2-28 15,7 2-22-15,-1 3-20 0,1-4-24 0,-1 4-43 16,1-4-73-16,-7 4-112 0,6 0-145 16,-5 0-169-16,5 0-160 0,-6-3-171 0,-12 3-125 0,5 0 7 15,1 0 90-15,-1 3 139 0,7-3 158 16</inkml:trace>
  <inkml:trace contextRef="#ctx0" brushRef="#br0" timeOffset="47129.28">18444 13145 64 0,'6'-5'359'0,"1"-2"65"0,-7 0 30 0,7 0-25 15,-7-1-52-15,0 1-54 0,0 0-38 0,0-5 0 16,0 5 17-16,0-3 27 0,0-2 26 15,-7 6 14-15,7-3 9 0,-7 2-11 0,7 3-24 16,0 1-36-16,-6 3-41 0,6 0-49 0,-6 3-43 16,6 8-35-16,-8 1-25 0,2 3-9 15,6 2-9-15,6 6-8 0,2-1-11 0,-2 3-17 16,0 0-18-16,1-2-15 0,12 3-14 0,-6-1-6 16,13 1-6-16,-6-4-1 0,6-1-2 15,1-2-2-15,-15-4-1 0,8-4-2 0,-1 0-1 16,-5-8 0-16,12-3 12 0,-7-3-4 0,1-5 0 15,-8-6 0-15,8-1 1 0,-7-4 7 0,7-2-16 16,-14-4 7-16,0-5 5 0,0-3-1 0,-6 3-1 16,0-3-4-16,0 4 3 0,0-4 4 0,-6 4 8 15,6 3 24-15,-6 4 26 0,0 4 28 16,-1 3 21-16,0 4 12 0,7 0-3 0,-6 11-15 16,-1 0-22-16,1 8-27 0,0 3-21 0,6 3-14 15,0 5-8-15,6 2-8 0,-6 5-4 16,6 0-6-16,7 0-7 0,1 3-25 0,-2 0-48 15,2 1-81-15,-2-1-115 0,2 0-137 0,-1-3-146 16,-1-4-119-16,2-1-95 0,-2-2-78 16,-12 0-70-16,7-5 40 0,-14-3 99 0,1-4 116 15,6 4 128-15</inkml:trace>
  <inkml:trace contextRef="#ctx0" brushRef="#br0" timeOffset="47630.65">19010 13243 65 0,'6'-8'389'0,"-6"5"70"15,8 0 46-15,-8-1-34 0,0 0-77 0,0 4-90 16,0 0-69-16,-8 4-44 0,8 0-29 0,-6 2-20 16,0 2-9-16,0 3-13 0,6 4-12 15,0-1-14-15,0 5-11 0,0-1-11 16,0-4-21-16,0 5-9 0,6-1-9 0,6 1-5 0,-4-5-1 16,4 5-7-16,-5-8 4 0,-7 0-3 15,0-4 7-15,0 0 9 0,0-4 13 0,0-3 11 16,0-3 3-16,-7-1 1 0,7-3-6 0,-6-4-10 15,6-3-13-15,-6-1 2 0,6-3 5 0,0-1 11 16,0-2 12-16,0-1 17 0,6-1 13 0,0 1 10 16,8 0 5-16,-8 1 6 0,7-1-3 0,7 0 0 15,-8 3 2-15,-5 4 1 0,6 1-2 16,-6 3-7-16,6 4 1 0,-7 3-25 0,1 0 4 16,5 8-5-16,2 0-9 0,-8-1-6 0,1 9-14 15,6-2 2-15,-7 5-26 0,1 3-14 16,-1-3-8-16,-6 7-20 0,6-4-31 0,-6 4-61 15,8-4-88-15,-2-3-114 0,-6 3-121 16,6-4-109-16,1 2-96 0,0-5-93 0,-7 0-83 0,6-4 24 16,-6-3 74-16,0-1 94 0,13-3 113 15</inkml:trace>
  <inkml:trace contextRef="#ctx0" brushRef="#br0" timeOffset="47901.98">19434 13214 45 0,'6'0'376'0,"0"4"65"0,-6-1 42 15,8 1-35-15,-8-4-68 0,6 4-77 16,-6-4-49-16,6 3-26 0,1-3-9 0,0 0-8 15,-1 3-19-15,7-3-29 0,-7 0-37 0,8 0-44 16,-2 0-28-16,8-3-26 16,-7 3-35-16,0 0-46 0,6 0-57 0,-11 3-58 0,4-3-65 15,1 0-72-15,0-3-69 0,0 3-70 0,-13 0-68 16,0 0-2-16,-6 0 30 0,-1 3 58 0,1-3 78 16</inkml:trace>
  <inkml:trace contextRef="#ctx0" brushRef="#br0" timeOffset="48077.61">19454 13339 130 0,'-8'3'384'0,"2"1"62"0,6 0 26 16,-6-1-43-16,6 1-69 0,6-4-70 15,-6 0-54-15,6 0-38 16,8 0-27-16,-8-4-24 0,8 4-28 0,-2-3-35 0,8-1-31 0,-1 4-26 16,1-4-20-16,-7 1-28 0,7 3-37 15,6-5-48-15,-7 1-61 0,7 4-86 0,-6-7-115 16,-8 7-122-16,-5-3-40 0,6-1 9 0,-6 0 39 15,6 4 75-15</inkml:trace>
  <inkml:trace contextRef="#ctx0" brushRef="#br0" timeOffset="48581.16">20450 13162 271 0,'0'-3'406'0,"-7"-1"52"0,-6 0-10 15,0 1-51-15,-7 0-67 0,1-2-66 16,0 5-39-16,-8-3-23 0,8 3-13 0,-1 0-18 15,-6 3-16-15,6 2-20 0,-5-2-17 0,-1 4-14 16,6 0-7-16,7 4-3 0,-6 0-9 16,12 1-8-16,-6 2-13 0,6 1-15 0,7 0-14 15,0-1-13-15,14 4-6 0,-14-7-6 0,13 4-7 16,-7-8-2-16,7 4-2 0,14-4-2 0,-8-2-3 16,7-3-1-16,0 2-4 0,0-8-5 15,-7 2-5-15,7-3-5 0,1-6 4 0,-8 1-1 16,0-1 4-16,-5-3 6 0,-1-2 8 0,-7 2 5 15,1-1 6-15,-7-3 9 0,0 4 16 0,0 2 29 16,0 1 34-16,0 0 36 0,-7 4 29 16,1-1 13-16,-1 5-6 0,1 0-17 0,6 3-22 15,6 3-18-15,-6 4-22 0,7 4-10 0,-7-4-14 16,13 8-3-16,-7 0-13 0,1 0-17 16,5 2-17-16,-4 2-39 0,11-1-59 0,-6 1-96 15,0-1-110-15,0-4-113 0,0 2-107 0,7-5-99 16,-8 0-100-16,-5-4-29 0,6-4 43 0,-13 1 79 15,7 0 96-15,5-4 119 0</inkml:trace>
  <inkml:trace contextRef="#ctx0" brushRef="#br0" timeOffset="48808.75">20827 13093 247 0,'0'-11'431'0,"0"4"59"16,0 0 13-16,0-1-59 0,0 1-94 0,0 4-88 15,0 3-62-15,0 0-35 0,0 6-20 0,0 2-18 16,0-1-14-16,0 7-17 0,8 1-20 16,-2 4-19-16,0-1-14 0,7 4-15 0,-6 3-15 15,6-2-6-15,-7 5-9 0,8-2-19 0,-8 4-34 16,0-5-44-16,0 1-49 0,1 0-69 16,6-1-81-16,-6-6-94 0,-1-1-105 0,-6-3-33 15,0-1 16-15,0-2 45 0,0-6 72 16</inkml:trace>
  <inkml:trace contextRef="#ctx0" brushRef="#br0" timeOffset="49028.49">20730 13302 74 0,'6'-4'351'0,"14"4"58"0,-8 0 10 0,8 0-42 0,-7 4-65 0,13-4-67 15,-6 0-62-15,6 0-37 0,7 0-20 0,-7-4-14 16,0 4-17-16,7 0-24 0,-8 0-27 16,1 0-29-16,0-3-32 0,1 3-41 0,-8 0-62 15,7-4-97-15,-13 0-140 0,6 0-96 0,-12 1-35 16,0-5 5-16,-1 1 42 0</inkml:trace>
  <inkml:trace contextRef="#ctx0" brushRef="#br0" timeOffset="49307.59">21453 13100 96 0,'-7'-3'413'0,"1"3"75"15,-7 0 55-15,-1 0-28 0,2 7-62 0,-8-3-67 16,7 7-39-16,7-4-19 0,-8 7-10 0,2 1-7 15,5 3-18-15,-6 1-34 0,7 3-49 0,6-1-46 16,6 2-39-16,0 2-34 0,8 1-30 16,-8-5-24-16,14 2-19 0,-7-1-26 0,13-7-50 15,-6-4-79-15,5 0-98 0,-5 0-107 0,6-7-102 16,6-4-104-16,-5-4-102 0,-1 0-53 16,-1-3 27-16,-5-8 70 0,6 4 84 15,0-4 111-15</inkml:trace>
  <inkml:trace contextRef="#ctx0" brushRef="#br0" timeOffset="49665.68">21726 13130 43 0,'-7'-11'381'0,"7"3"73"0,-6 1 48 15,6 3-32-15,-6 1-81 0,6 3-91 0,0 0-66 16,0 0-45-16,0 3-25 0,0 5-14 0,6 3-8 0,-6 0-14 16,6-1-21-16,1 5-31 0,0 3-11 15,6 1-14-15,-7 3-11 0,1-4-11 0,0 0-15 16,-7 4 3-16,6-3-11 0,-6 2-3 0,6-5-1 15,-6 2-2-15,0-3 6 0,0-5-1 16,0 1 6-16,0-3 11 0,-6-5-2 0,6-3-4 16,-6 0-3-16,-1-3-8 0,0-5-3 0,1-3-10 15,6-3 3-15,-7-1 7 0,1-4 2 16,6 1 14-16,0 0 8 0,0 0 5 0,0-4 27 16,6 4 18-16,1-4 20 0,-7 3 19 15,6 1 11-15,-6-1 14 0,7 5-6 0,-7 3-11 0,7 0-13 16,-7 4-13-16,6 3-1 0,0 4 4 0,1 4 1 15,0 3 3-15,-1 4 2 0,0 0-10 0,7 3-17 16,1 5-26-16,-8-1-21 16,7 1-16-16,0 3-38 0,-7-4-70 0,8 0-110 0,-8 4-128 15,7-7-131-15,1-1-155 0,-8-2-175 0,0-1-44 16,7-4 50-16,-6 0 94 0,-1-3 116 16,7 0 148-16</inkml:trace>
  <inkml:trace contextRef="#ctx0" brushRef="#br0" timeOffset="49907.4">22202 13305 316 0,'20'4'434'0,"-8"-1"46"0,8 1-11 0,-1 0-69 0,1-1-96 16,-1-3-86-16,7 0-64 0,0 0-42 16,1-3-29-16,-1 3-28 0,0-4-40 0,-7 0-54 15,7 1-60-15,-6-4-90 0,-1 0-120 16,-6 3-127-16,0-4-54 0,1 2-4 0,-8-2 30 16,0 0 71-16</inkml:trace>
  <inkml:trace contextRef="#ctx0" brushRef="#br0" timeOffset="50483.18">22794 13166 128 0,'-6'0'373'0,"0"0"56"0,-2 0 7 15,2 4-54-15,0-4-88 0,-7 3-91 16,6-3-77-16,-6 4-51 0,7-1-27 0,0 1-14 15,-2 0-6-15,8 0-7 0,-6 0-6 0,0 0-2 16,6-1 1-16,0 1 1 0,6-1 3 16,0 1 5-16,-6-4 5 0,8-4 4 0,-2 1 4 0,0-1 0 15,0 1-3-15,8-5 2 0,-1 0-2 16,-1 1-1-16,2 0-1 0,-1-1 4 0,0-3 8 16,0 5 3-16,0-2 8 0,0 1 9 0,0-1 13 15,0 1 11-15,-13 3 6 0,6 1 4 0,-6-1-6 16,7 4-4-16,-7 0-1 0,7 4 4 15,-1-1 7-15,1 5 7 0,-7-1 5 0,6 4-2 16,0 0-6-16,2 0-16 0,4 3-18 0,-6 1-18 16,1 0-11-16,6 3-4 0,-6-4-14 0,5 1-11 15,-4 0-4-15,4 3-4 0,2-3-2 16,-2-1-5-16,-5-3-1 0,6 0 1 16,-6 1-11-16,-1-5-12 0,-6 1-1 0,0-1-16 0,0 0-13 15,-6-7-8-15,-1 4-2 0,-6-1 0 0,0-3-7 16,-1 4 12-16,-4 0 13 0,-2-1 13 15,0-3 12-15,-5 4 11 0,5 0 12 0,0-1 14 16,1 5 9-16,5-8 11 0,2 3 14 0,5-3 12 16,0 4 11-16,1 0 6 0,-1-4 4 15,7 0 2-15,0 0-1 0,0 0 1 0,13 0 0 16,1 0 0-16,-2-4-4 0,14 4-5 0,1-4-1 16,-1 4-10-16,0 0-14 0,7-3-15 15,-1 3-10-15,-6 0-10 0,7-4-14 0,-1 0-25 16,1-3-40-16,-1 3-59 0,-6 1-79 0,1-1-84 15,-8 0-85-15,1-3-99 0,-8 3-116 0,-6-6-80 16,2 2 6-16,-2 1 49 0,-6 0 69 0,13-2 109 16</inkml:trace>
  <inkml:trace contextRef="#ctx0" brushRef="#br0" timeOffset="50778.94">23504 13001 127 0,'14'-7'428'0,"-2"3"65"0,-5 4 40 0,12 0-40 16,-6 0-87-16,1 4-89 0,5 0-54 0,-6 3-30 16,6 0-17-16,1 4-20 0,-7 4-28 15,6 0-34-15,1 3-33 0,-1 0-28 0,-5 1-16 16,-1 3 10-16,-7 3-20 0,1-3-12 0,-1 1-12 15,-6 2-11-15,0-3-6 0,0-4-27 0,0 4 1 16,-6-4-15-16,-1 0-29 0,1-2-48 0,-7-2-57 16,-1-3-58-16,8 0-64 0,0-4-83 15,6-3-109-15,-13 0-76 0,13-4-9 0,0 0 29 16,0-4 54-16,6-3 91 0</inkml:trace>
  <inkml:trace contextRef="#ctx0" brushRef="#br0" timeOffset="51285.33">24220 12869 297 0,'0'-11'485'0,"8"0"76"0,-2 0 46 16,-6 4-69-16,0 4-121 0,0-1-106 15,0 0-86-15,6 4-61 0,-6 0-37 16,6 8-20-16,2 2-12 0,-2 1-3 0,0 8 5 0,1 3 0 16,-1 4-2-16,8-1-3 0,-8 4-6 15,0 1-5-15,0-1-6 0,2 0-6 0,-8 0-3 16,6 1-6-16,0 0-10 0,-6-5-7 0,0-3-12 15,0 0-7-15,-6-4-9 0,6-3-5 0,-6-8-1 16,6 4-1-16,0-11 0 0,-8 0-1 16,8 0-2-16,-6-7-4 0,6-1-3 0,0-2-2 15,6-5 0-15,-6 0 0 0,8-3 1 0,-2 3 2 16,0 0 1-16,1-2 3 0,-1 2 2 16,14 0 3-16,0 0-3 0,-8 4 0 0,8 4 1 0,-13 0-2 15,5 0-2-15,2 3 0 0,-2 4-1 16,2 4 2-16,-1-1-1 0,-7 1-1 0,1 6-1 15,-7-2 1-15,0 3 2 0,0 4-3 0,-7-1 1 16,-6 1 0-16,1-1 2 0,-8 1-4 16,0 0-10-16,7 0-17 0,-7-4-62 0,1 3-94 15,0-6-110-15,-1 2-141 0,1-6-188 0,5 0-119 16,8-1-13-16,0 1 55 0,6-4 90 16,0 0 133-16</inkml:trace>
  <inkml:trace contextRef="#ctx0" brushRef="#br0" timeOffset="52381.11">19590 13939 175 0,'0'0'400'0,"-6"8"64"0,-1-5 23 0,7-3-39 0,0 3-60 16,0-3-61-16,0 5-23 0,7-5 0 0,-1 0 9 16,8 0 0-16,-2-5-13 0,8 5-34 15,-1-3-53-15,1 0-59 0,-1 3-55 0,7-4-37 16,-12 0-25-16,4 4-17 0,2-3-16 0,0-1-23 15,-7 4-36-15,-1 0-64 0,-4-4-81 16,-2 4-90-16,0 0-85 0,-6-3-95 0,7 3-103 16,-7 0-77-16,-7-4 6 0,7 4 50 0,0 0 71 15,0 0 102-15</inkml:trace>
  <inkml:trace contextRef="#ctx0" brushRef="#br0" timeOffset="52596.21">19649 14079 296 0,'6'3'424'0,"0"-3"52"0,-6 4-11 0,0-1-60 16,8-3-83-16,-2 0-79 0,0 4-51 16,0-4-35-16,1 4-25 0,13-4-26 0,-7 0-24 15,6 0-30-15,1 0-42 0,6 0-45 0,-1 0-61 16,2-4-60-16,5 0-98 0,-6 4-132 0,1-3-104 15,-1-1-35-15,-6 1 18 0,5-1 42 16,1-3 83-16</inkml:trace>
  <inkml:trace contextRef="#ctx0" brushRef="#br0" timeOffset="53418.56">20612 13863 276 0,'0'-5'391'15,"0"5"43"-15,0 0-28 0,0 0-67 0,-6 0-75 16,-7 5-68-16,0-2-48 0,6 0-29 0,-5 5-15 15,-8-1-9-15,7 0-11 0,-7 4-18 0,8-3-17 16,-8 3-12-16,0 0-11 0,1 0-5 0,-1-1-4 16,0-2-5-16,1 3-5 0,6-4-3 15,0 1-1-15,7 0-1 0,-1-5-2 0,-6 4 0 16,7-7-2-16,6 4 0 0,6-8-1 0,14 0 0 16,-1 1 1-16,7-5 0 0,0 1 1 15,0-4 1-15,-7 0 1 0,8 0-1 0,-8-3-2 16,8-1 8-16,-8 0 8 0,0 0 14 0,1 1 20 15,-7 3 30-15,-7-4 33 0,8 4 23 0,-8 0 24 16,0 4 19-16,1 0 7 0,0 3-7 16,-7 4-16-16,6-4-22 0,1 4-44 0,-7 4-13 15,6 0-18-15,-6-1-13 0,6 8-9 0,2 0-4 16,-2 0 11-16,6 4-19 0,-5-1-11 16,6 2-5-16,-6 2-3 0,6 0-6 0,0 3 0 15,-7-2 1-15,0 4-3 0,2-5-3 0,-2 3-6 16,0-3-3-16,1 1 2 0,-7-1-7 0,6-3-10 15,-6-4-6-15,0 4-2 0,-6-4-2 16,6-4-6-16,-7 4 3 0,1-4 7 0,0-3 7 16,-2 3 6-16,-4-4 24 0,6-3-4 0,-14 4 0 15,7-4-1-15,-1 0 0 0,-12-4 10 16,7 4-20-16,-1-3 13 0,-6-1 9 0,14 4 12 16,-8-3 11-16,7-1 8 0,0 4 16 0,-6-3 8 15,12 3 8-15,0 0 0 0,-6 0-6 0,13 0-7 16,0 0-9-16,0 0-5 0,13 0-5 0,1 0-8 15,12 0-3-15,-7 0-3 0,13 0-6 0,8 0-6 16,-1 0-9-16,0 0 1 0,7-4-8 16,5 0-16-16,-5 4-33 0,-1-7-47 0,2 4-52 15,-9-1-80-15,-5 0-86 0,-7 0-79 16,-6 1-88-16,-1-1-103 0,-13-3-108 0,1 3-4 16,-7-3 44-16,-13-1 70 0,7 1 105 0</inkml:trace>
  <inkml:trace contextRef="#ctx0" brushRef="#br0" timeOffset="53700.49">21440 13863 374 0,'0'-8'460'0,"6"4"54"0,-6 1-10 0,0-1-72 15,0 0-90-15,0 8-62 0,0 0-36 16,0-1-14-16,7 4-10 0,-7 4-6 0,6 0-11 16,1 7-27-16,-1-2-28 0,8 2-16 0,-2 3-27 15,-5-2-22-15,-1 7-23 0,-6-4-20 0,7 0-21 16,-1 0-33-16,1 0-27 0,-1 0-50 16,-6 0-75-16,0-4-84 0,0 0-96 0,0-4-115 15,0-2-137-15,0-9-59 0,0 5 14 0,0-4 53 16,0-4 84-16,0 0 114 0</inkml:trace>
  <inkml:trace contextRef="#ctx0" brushRef="#br0" timeOffset="53915.6">21310 14046 135 0,'6'-4'405'0,"-6"0"75"0,0 0 38 15,0 0-34-15,0 4-63 0,0 0-70 0,13-3-45 16,-6 3-31-16,-1 0-24 0,14 0-22 0,-7 0-27 16,-1 0-41-16,14 0-48 0,-6 0-40 0,6 0-29 15,1 0-22-15,-2 0-35 0,8 0-53 16,0 0-70-16,-1 0-84 0,1 0-103 0,-1-4-132 16,-5 1-149-16,-2-1-47 0,1 1 18 0,0-1 56 15,0-4 87-15</inkml:trace>
  <inkml:trace contextRef="#ctx0" brushRef="#br0" timeOffset="54960.08">22222 13796 263 0,'-8'0'429'0,"2"0"61"15,-7 0 14-15,6 4-32 0,-5 3-41 0,-8 1-28 16,7 3 7-16,-7 3 30 0,8 4 34 0,-1 4 20 16,-1 0 3-16,2 1-23 0,-2-1-39 0,8 3-52 15,0 1-59-15,6-1-58 0,12 0-61 16,-6-2-60-16,8 3-53 0,6-8-45 0,5 0-55 16,1-3-78-16,7-4-120 0,7-4-146 0,-1 0-160 15,-1-7-138-15,1-3-106 0,-6-1-76 0,-1-3-47 16,-12-4 12-16,6 4 90 0,-13-4 109 15,7-4 114-15,-8 4 130 0</inkml:trace>
  <inkml:trace contextRef="#ctx0" brushRef="#br0" timeOffset="55351.95">22586 13855 120 0,'0'-15'373'0,"0"8"62"0,0-4 19 0,0 4-40 0,0-1-65 16,-7 1-73-16,7 3-57 0,-6 1-41 0,0 3-25 15,-1 3-18-15,0 1-12 0,1 3-13 0,-1 4-12 16,7 4-6-16,0 0-5 0,0 3-3 0,0 4-9 16,0 0-11-16,7-4-15 0,-7 7-13 15,6-2-12-15,1-1-9 0,-7-4-4 0,7 0-7 16,-7 0-1-16,0-2-3 0,0-2-1 0,-7-7-1 16,7 1-1-16,-7-1-2 0,1-3 0 15,-1-4 0-15,1-4 1 0,-1-3 2 0,-6-1 0 16,13-2-5-16,-12-5 0 0,12-1 4 0,-8 2 2 15,8-4 1-15,-6 0 2 0,6-4 11 0,0-1 1 16,6 2-1-16,2-1 1 0,4 3 1 0,-5 1-14 16,6 0 6-16,0 3 2 0,7 1 1 0,-8 3 1 15,2 3 7-15,-2 4 26 0,1 1 19 16,7 6 22-16,-6 1 27 0,-2 4 18 16,1 6 14-16,-6 1 5 0,-1 4-7 0,1-2-22 15,-7 5-21-15,6 1-20 0,0 2-22 0,8-3-32 16,-2-4-65-16,2 1-89 0,-1-1-124 0,-13-3-142 15,6 0-186-15,-6-4-170 0,0-4-53 0,0 0 31 16,0-3 90-16,14-4 126 0</inkml:trace>
  <inkml:trace contextRef="#ctx0" brushRef="#br0" timeOffset="55633.1">23055 13939 321 0,'13'4'473'0,"-1"0"71"0,-4-1 31 16,4 0-41-16,-5 2-65 0,6-2-49 0,-6 1-33 15,12 0-29-15,-6-4-36 16,0 0-43-16,0 3-60 0,6-3-66 0,1 0-62 0,-6-3-56 15,5 3-55-15,1-4-73 0,-2 0-87 0,-4 1-91 16,-1-2-86-16,0 2-92 0,-6-4-98 16,-1 3-108-16,7-3-12 0,0 0 39 0,0 3 63 15,7-3 90-15</inkml:trace>
  <inkml:trace contextRef="#ctx0" brushRef="#br0" timeOffset="56213.57">23648 13800 253 0,'0'-4'377'0,"0"4"42"0,0 4-34 0,-7-4-68 0,0 0-82 16,-6 3-78-16,7-3-65 0,-7 4-34 0,0 0-21 16,7 0-10-16,-8-1-8 0,8 1-5 0,-1 0-4 15,1-4-5-15,-1 3 1 0,1 1-1 16,-1 0 3-16,7-4-1 0,0 0 10 0,0 0-1 15,7-4-1-15,-1 0 2 0,1 1 3 0,-1-1 3 16,7 0-4-16,-6 1 9 0,0-5 8 16,-1 4 5-16,7-3 10 0,-6 0 11 0,-1 0 16 15,0 3 13-15,-6 1 14 0,7-1 13 0,-7 4 6 16,6-3 1-16,1 3-5 0,-7 0-3 16,7 0 4-16,-7 3 10 0,0 1 6 0,0-1 4 15,0 4 1-15,0 1-7 0,6 2-18 0,-6-2-23 16,6 3-20-16,-6 4-18 0,7-1-18 15,6 1-12-15,-7-1-10 0,1 4-7 0,0-2-5 0,-1-2-6 16,1 5-8-16,-1-5-13 0,0 1-18 16,2-4-19-16,-2 3-16 0,-6-2-10 0,0-2-1 15,0-3-5-15,-6 5 19 0,6-6 18 0,-8 3 18 16,2-2 13-16,-7 0 10 0,0-3 20 16,0 0-1-16,0-1-1 0,0-3 4 0,7 4 0 15,-1-4 7-15,-6 0 9 0,6 0 12 0,-5 0 14 16,5 0 11-16,0-4 13 0,1 1 5 0,0 3 7 15,-1-4 7-15,7 0 1 0,0 1-2 16,0-1-2-16,0 0-7 0,7 1-31 0,5-2 0 16,2 1-8-16,5 2-8 0,1-6-9 15,6 4-7-15,0 0 15 0,-1 1-19 0,8-1-8 0,-7 1-7 16,0-1-18-16,0 4-37 0,-6-3-50 16,-1-1-64-16,-5 4-76 0,5 0-86 0,-12 0-76 15,-1-4-84-15,1 4-110 0,-7 0-65 0,0-4 8 16,0 1 49-16,0 0 74 0,6-5 107 0</inkml:trace>
  <inkml:trace contextRef="#ctx0" brushRef="#br0" timeOffset="56466.01">23966 13719 207 0,'7'-3'422'0,"0"-1"58"0,-1 4 23 15,1-4-40-15,5 4-59 0,2 0-54 0,-2 4-27 0,2 3-5 16,5-3 3-16,1 7 4 0,6 0 2 16,0 3-11-16,0 2-11 0,7 2-4 0,-8 4 7 15,-5 0-12-15,0-1-29 0,-7 1-33 0,0 0-40 16,0 4-41-16,-7-4-52 0,-6 0-31 16,6 4-31-16,-6-8-31 0,-6 0-47 0,6 0-66 15,-6-2-91-15,0-5-113 0,-8-1-136 0,8-2-122 16,-1-5-104-16,-5-3-116 0,-2 0-80 0,8-3 22 15,0 3 89-15,-2-8 109 0,16 5 127 16</inkml:trace>
  <inkml:trace contextRef="#ctx0" brushRef="#br0" timeOffset="57012.21">24605 13803 3 0,'0'-3'354'0,"0"-1"78"0,0 1 50 0,0-1-18 0,0 0-45 16,6 1-50-16,-6-4-36 0,7 3-16 15,0 1 5-15,-1-6 9 0,7 2 1 0,0 3-14 0,6-3-22 16,1 0-30-16,0 3-39 0,-1-3-30 16,7 3-32-16,-6 1-32 0,-1 3-30 15,-5 0-23-15,5 3-13 0,0 1-14 0,-6 3-3 0,1 4-22 16,-8 4 0-16,-6 0-6 0,0-1-3 15,-6 4-5-15,-8 1-6 0,1-1 14 0,1 5-14 0,-8-6 0 16,6 5-6-16,-5-3-1 0,0 3 0 16,0-4 7-16,-1 0 10 0,7 1 7 0,-7-4 12 15,7-5 17-15,0 1 18 0,7-3 19 16,-1-2 19-16,7-2 19 0,0 1 17 0,0-2 15 16,7-3 1-16,-1-3-8 0,14-2-14 0,-1 1-21 15,1-2-27-15,6-2-28 0,6 4-24 16,1-3-16-16,-1 0-14 0,7 0-14 0,-6-1-19 15,-1 5-30-15,1 0-41 0,-7-2-63 0,-6 2-83 16,6 3-107-16,-13 0-122 0,0 0-118 0,0 0-108 16,-7 0-111-16,-6 3-121 0,-6 2 4 0,-7-2 80 15,0 0 116-15,0 5 135 0,-1-1 164 0</inkml:trace>
  <inkml:trace contextRef="#ctx0" brushRef="#br0" timeOffset="58263.96">19584 14723 273 0,'12'0'357'16,"8"0"29"-16,0 0-35 0,-1 0-59 0,1 0-68 15,6 0-68-15,0 0-65 0,7 0-44 0,-1 0-26 16,1-4-21-16,-1 4-23 0,1-3-32 16,-7 0-38-16,0-2-45 0,-7 5-55 0,1-3-63 15,-7-1-67-15,-13 4-18 0,0-3 13 0,0-1 32 16</inkml:trace>
  <inkml:trace contextRef="#ctx0" brushRef="#br0" timeOffset="58742.85">19792 14855 7 0,'-7'4'247'0,"-6"0"39"0,7-1 0 0,6 1-18 0,-6-4-28 16,6 0-29-16,-8 3-33 0,8 1-29 16,0 0-27-16,0-4-20 0,0 0-12 0,8 3-4 15,-8-3 10-15,6 4 13 0,7-8 19 0,0 4 25 16,0-3 26-16,7 3 22 0,-8 0 18 0,15-4 6 16,-7 4 2-16,12-4-11 0,-6 4-24 15,-1-3-30-15,2 3-35 0,-1-4-28 0,-6 1-29 16,-1-1-28-16,1 0-31 0,-8 4-43 0,2-4-59 15,-8 1-77-15,0 3-84 0,-6-4-87 0,14 0-98 16,-8 4-117-16,-6 0-76 0,0 0 3 0,7-3 47 16,-1 3 70-16,7 0 101 0</inkml:trace>
  <inkml:trace contextRef="#ctx0" brushRef="#br0" timeOffset="59493.93">20886 14719 159 0,'14'-3'400'0,"-8"0"66"15,0-2 22-15,0 2-48 0,1 3-74 0,-7-4-90 16,-7 1-68-16,1 3-52 0,0 0-32 16,0 0-27-16,-8 0-22 0,1 3-21 0,-7 1-17 15,-6-1-11-15,7 5-8 0,-7-1-3 16,6-3-2-16,1 3-5 0,6 0-1 0,0 0-3 0,-1 1 0 16,8-4 2-16,0 2 3 0,6-1-4 0,0-1 2 15,0-1 3-15,12-3 1 0,-5 0 0 16,6-3-1-16,7-1 5 0,-1-1-2 0,1-1-2 15,-1-6-3-15,7 5-1 0,-6-3-3 0,6-5 0 16,-7 4 0-16,1-4 5 0,0 1 9 16,-7 3 18-16,7-4 20 0,-8 4 22 0,2 4 29 15,-8-5 18-15,0 6 15 0,-6-2 8 0,0 4 2 16,0 0-6-16,0 1-17 0,0 3-14 16,0 0-20-16,0 3-15 0,0 1-17 0,0 0-13 0,0 4-9 15,0-2-6-15,0 2-6 0,0 3-8 16,7 0-12-16,-1 0-4 0,1 4-1 0,0-1-1 15,-1 1-2-15,0-1 0 0,8 5 6 0,-8-1-4 16,0-3-3-16,1 3 0 16,0-3-1-16,6-1-2 0,-7 1-3 0,0-4-6 0,1 4-4 15,0-4-4-15,-1 0 0 0,0-1-1 0,-6-3-3 16,7 2-1-16,-7-6 9 0,0 0-1 16,0 2 2-16,0-2 2 0,0 1 3 0,-7-1 9 15,-5-3 1-15,-2 0 2 0,-5 0 0 0,-1 0 2 16,0 0 0-16,2 0-5 0,-9-3 0 15,7 3 6-15,2-4 5 0,-2 4 5 0,7 0 8 0,-1 0 12 16,2 0 4-16,-8 0-2 0,14 0 1 16,-1-3-1-16,1 3-3 0,-1 0-5 15,7 0-1-15,7 0 4 0,-1-5 7 0,7 5 12 0,13 0 14 16,-6-3 17-16,6 3 13 0,-1-3 7 16,8 3 5-16,-1-5-7 0,2 1-9 15,-2 4-13-15,1-3-17 0,-8-1-16 0,9 4-13 0,-9-3-15 16,1-1-26-16,-6 1-43 0,0 3-65 15,-1-4-85-15,1 0-98 0,6 1-99 0,-7-1-84 16,1 1-73-16,-8-1-70 0,2 0-90 0,5-3 6 16,-6 3 50-16,0 0 73 0,1 1 97 0</inkml:trace>
  <inkml:trace contextRef="#ctx0" brushRef="#br0" timeOffset="59775.46">21785 14643 375 0,'7'-11'472'0,"-1"3"74"16,-6-2 16-16,0 5-29 0,6-2-52 0,-6 7-43 16,0-4-30-16,0 4-23 0,0 0-24 15,7 4-31-15,-1 0-37 0,-6 6-44 0,7 2-47 16,-7 3-32-16,7-1-27 0,-1 0-31 0,0 5-28 15,1-1-28-15,0 5-8 0,-1-2-21 16,0-2-30-16,1 3-50 0,0 0-75 0,-1-4-97 16,1 0-108-16,-1 1-111 0,-6-8-90 0,0 3-77 15,6-2-64-15,-6-6-57 0,0 2 28 16,-6-1 68-16,6-7 84 0,-6 4 109 0</inkml:trace>
  <inkml:trace contextRef="#ctx0" brushRef="#br0" timeOffset="60011.12">21636 14804 140 0,'0'0'376'0,"0"-4"63"16,6 4 13-16,0 0-45 0,0 0-67 15,8 0-70-15,-1 0-59 0,-1 0-38 0,8 0-24 16,0 0-20-16,6 0-22 0,-7 0-25 0,14 0-32 15,-7 4-39-15,6-4-42 0,-5 0-44 0,-1 0-50 16,0 0-68-16,-7 0-84 0,7-4-107 0,0 1-84 16,1-1-25-16,-1 0 14 0,0 1 49 15,-7-5 80-15</inkml:trace>
  <inkml:trace contextRef="#ctx0" brushRef="#br0" timeOffset="60471.1">22332 14705 196 0,'0'-7'453'0,"6"-1"88"0,-6 5 57 16,0-5-26-16,0 0-61 0,0 2-67 0,7-2-51 15,0 1-41-15,5 3-34 0,2-3-37 16,-1 0-49-16,6 3-53 0,0 0-55 0,1 0-41 16,-7 4-31-16,13 4-19 0,-6 0-12 0,-1 4-8 15,1-1-5-15,-7 0-1 0,0 4-6 16,-7 4 2-16,-6-1-2 0,0-3 4 0,-6 7 0 16,0-3-2-16,-1-1-1 0,-13 2-1 0,7-2 0 15,-6-3-2-15,-1 4 1 0,1-4-1 16,6-4 1-16,-6 4-1 0,5-4 3 0,1 1 0 0,0-5 6 15,7 1-4-15,-1 0 9 0,1 0 7 16,-1-4 8-16,0 0 15 0,7-4 10 0,7 0 20 16,-7 0 14-16,7-3 15 0,6 3 11 15,-1 1 13-15,8-5 7 0,0 5-4 0,-1-5-9 0,1 5-19 16,0-1-17-16,5 1-28 0,-5-1-26 16,6 0-36-16,0 4-50 0,-7-3-68 0,7-1-85 15,-6 4-99-15,6-4-104 0,1 1-83 0,-2-1-55 16,1 0-36-16,0 1-19 0,-6-1-5 15,6-3 1-15,-7 3 16 0,1-4 49 0,0 1 74 16,-1 0 90-16</inkml:trace>
  <inkml:trace contextRef="#ctx0" brushRef="#br0" timeOffset="60833.03">22977 14671 47 0,'-7'-10'266'0,"7"-1"51"0,0 4 31 16,0-4-3-16,0-1-18 0,0 6-30 0,-6-6-35 16,6 5-33-16,0-1-30 0,0 5-18 0,-7 0-12 15,7-5-9-15,0 8-17 0,0 0-14 0,7 0-15 16,-7 0-9-16,6 8-8 0,1-2-2 15,-1 2 5-15,0 3-2 0,8 3 16 16,-8 5-15-16,0-4-11 0,2 2-9 0,-2 6-12 0,0-4-12 16,1 2-34-16,-7-3-2 0,6 1-10 0,-6-1 0 15,0-3-5-15,0-4 0 0,0 0-2 16,0 0 2-16,0-4-2 0,0-3-4 0,0-1-1 16,-6-3-2-16,6-3 2 0,0-1-3 0,0-3-4 15,-7-4 5-15,7-4 1 0,0 4 3 16,0-7 0-16,0 0 1 0,0-1 11 0,0 1 3 15,0-1 13-15,0-2 11 0,0 2 22 0,0 1 21 16,7 0 23-16,-7 0 20 0,13-1 15 16,-13 8 9-16,13-4-3 0,-7 8-15 0,0 0-18 15,2 3-18-15,4 0-4 0,-5 8-10 0,6 0-7 16,6 3-1-16,-5 4-4 0,-2 3-12 0,2 1-23 16,-1 3-15-16,6 5-23 0,-6-5-43 0,1 4-83 15,5-4-81-15,-6 0-99 0,6 1-101 16,-5-5-87-16,-2 0-84 0,-5-2-63 0,6-1-84 15,-13-3 12-15,7-1 57 0,-7-3 76 0,6-1 105 16</inkml:trace>
  <inkml:trace contextRef="#ctx0" brushRef="#br0" timeOffset="61262.28">23569 14748 302 0,'7'0'464'0,"0"4"82"0,-1-4 39 16,0 0-9-16,1 4-29 0,0-4-26 16,5-4-14-16,1 4-22 0,7-4-27 0,-7 4-60 15,6 0-81-15,8-3-80 0,-7-1-77 0,5 4-59 16,-5-3-46-16,6-1-43 0,0 1-45 15,0-5-68-15,-7 8-71 0,1-4-88 0,6 1-91 16,-13 0-80-16,7-2-61 0,-8 5-51 0,2-3-58 16,-1-1-70-16,-7 4 0 0,-6 0 46 0,0 0 70 15,6-3 90-15</inkml:trace>
  <inkml:trace contextRef="#ctx0" brushRef="#br0" timeOffset="61633.66">24064 14562 316 0,'7'-11'474'0,"6"4"82"0,-7-1 42 16,8 1-34-16,-2 3-65 0,-5-3-68 0,6 3-51 16,0 1-42-16,0-1-37 0,6 0-42 0,-5 4-44 15,11 0-40-15,-5 4-41 0,6 0-35 0,-6-1-31 16,-1 4-19-16,1 1-9 0,-7-1-7 15,0 4-3-15,0 0 0 0,-7 4 6 0,1-1 9 16,-7 1 3-16,-13-1 11 0,7 2 10 16,-8-2 16-16,-5 1 14 0,-1 0 12 0,1-1 12 15,-1 1 7-15,-6-1 9 0,14-2-2 0,-8-2-1 16,7 1-8-16,-1-3-3 0,8 3-8 0,0-7-4 16,12 3 0-16,0-3 3 0,8-1 4 15,11-3-3-15,-5 4-4 0,13-4-6 0,-1-4-23 0,7 4-22 16,1-3-22-16,5-1-18 0,1 0-15 15,-1 1-28-15,1-1-31 0,-1 4-49 0,-6 0-70 16,-6-5-96-16,0 5-112 0,-8 0-121 16,2 0-113-16,-14 0-87 0,0 5-81 0,-7-5-97 15,-12 4-22-15,-14 3 62 0,1-3 102 0,-7 3 117 16,0 0 141-16</inkml:trace>
  <inkml:trace contextRef="#ctx0" brushRef="#br0" timeOffset="62583.49">19955 15416 203 0,'-6'3'416'0,"-1"-3"72"0,-13 4 25 15,7-1-35-15,0-3-63 0,1 5-61 0,-2-5-34 16,1 3-12-16,0 0-3 0,6-3-3 0,1 4 17 16,0-4-43-16,6 0-43 0,-8 0-52 0,8 4-47 15,8-4-38-15,-2 0-60 0,7-4-10 16,13 0-14-16,0 1-8 0,0 3-13 0,13-3-22 0,7-2-28 16,-1 2-42-16,1-1-53 0,0 1-61 0,-8-1-57 15,-5 0-46-15,-1 1-37 0,-5 3-27 0,-1-8-27 16,-6 8-36-16,-1-3-49 0,-12 3-31 0,-1-5 15 15,-6 5 40-15,0 0 68 0</inkml:trace>
  <inkml:trace contextRef="#ctx0" brushRef="#br0" timeOffset="62797.94">19884 15595 83 0,'0'0'376'0,"-8"0"66"0,8 0 33 0,8-4-43 0,4 4-75 16,1 0-87-16,7 0-75 0,6-3-54 0,0-1-39 15,7 4-26-15,-1-3-26 0,1-1-34 0,5 4-39 16,-5-4-45-16,7 0-54 0,-2 4-74 0,-5-3-92 16,-1-1-114-16,1 4-57 0,-13 0-8 15,-1-4 26-15,1 1 61 0</inkml:trace>
  <inkml:trace contextRef="#ctx0" brushRef="#br0" timeOffset="63629.63">20951 15405 209 0,'-6'-4'396'0,"-1"-3"64"0,-6-1 9 0,6 1-38 15,7 0-50-15,-6-1-50 0,6 1-24 0,0 4-13 16,6-5-2-16,1 0-10 0,13 2-18 0,0 1-34 16,12-2-32-16,-6 0-32 0,7 3-25 15,-7-3-19-15,6 4-17 0,1-1-6 0,-8 0-12 16,9 0-7-16,-9 4-9 0,1 4-4 0,0 0-4 16,-6 0-7-16,-1 3-8 0,-5 0 1 15,-8 4-10-15,0-1-1 0,-6 6 0 0,-6-2 3 16,-7 1 3-16,0 0-1 0,0-1 10 0,-7 1 3 15,0-1 1-15,-5 1-1 0,5-4-3 0,-6 4-4 16,0-4-5-16,7-4-2 0,-7 4-4 0,12-3-3 16,2-1-1-16,-8-3-3 0,13-1-1 0,1 1-2 15,0 0-1-15,6-4-1 0,0 3-6 0,0-3-1 16,0-3-3-16,0-1-5 0,6 0-3 0,0 1 4 16,1-5 4-16,13 5 5 0,-8-1 2 15,8-3 3-15,0 3-2 0,5-3-6 0,1 3-7 0,1-1-18 16,5 3-31-16,-6 2-51 0,1-4-71 0,5 0-83 15,-6 4-104-15,-7-4-93 0,7 0-77 16,1 4-50-16,-8-3-35 0,8-1-36 0,-2 1-29 16,1 3 13-16,-6 0 50 0,0-4 72 0,-1 4 94 15</inkml:trace>
  <inkml:trace contextRef="#ctx0" brushRef="#br0" timeOffset="64046.71">21701 15316 105 0,'-8'-10'348'0,"8"-1"70"0,0 0 20 0,0 0-31 15,-6 3-47-15,0 1-52 0,-1 0-51 0,-6 3-34 16,20 0-33-16,-1 0-13 0,-6 4-4 0,7 4-6 16,-1 0-7-16,0 3-6 0,8 4 4 15,-2 0-16-15,2 4-7 0,-1 0-7 0,0-1-13 16,0 4-8-16,0 1-5 0,0-1 7 0,-7 1-6 16,7-1-9-16,1 1-12 0,-8-9-15 0,0 5-16 15,1-5-18-15,-7-2-10 0,7 2-11 0,-1 2-4 16,-6-4-4-16,0-5-2 0,-6 1 1 15,-1-4-2-15,0 0-1 0,-5-4 3 0,-2 1-1 0,1-5-2 16,7 1-1-16,0 0 1 0,6-5 3 0,-7 1 4 16,0-3 8-16,7 3 14 0,0-4 12 0,0-3 10 15,0 3 10-15,7-3 12 0,0 0 12 0,-1 2 4 16,0 2 1-16,1 0 4 0,-7-5 0 16,6 8-5-16,8-3-7 0,-8 3-2 0,-6-1-11 15,6 9-6-15,1-4-9 0,-7 3-11 0,7 0-8 16,-1 4-9-16,0 0 6 0,8 4 0 15,-8 3 3-15,13 0 5 0,-5 1-2 0,-2 7-1 16,2-1-7-16,-1 5-9 0,-7-5-7 0,14 4-4 16,-8 1-4-16,2 3-14 0,-1-4-27 0,-7 1-46 15,1-5-79-15,0 1-98 0,5-4-110 0,2 0-107 16,-8-1-86-16,7-2-76 0,0 0-56 0,-6-6-59 16,-1 3 5-16,0-1 61 0,-6-4 82 0,7-4 107 15,6 4 125-15</inkml:trace>
  <inkml:trace contextRef="#ctx0" brushRef="#br0" timeOffset="64430.25">22429 15412 21 0,'0'0'332'0,"0"0"80"16,8 0 42-16,-2-4-5 0,-6 4-28 0,6-3-36 15,-6 3-35-15,7 0-12 0,-1 0-3 16,1 0 0-16,6 0-10 0,-1 0-24 0,-4-4-44 16,4 4-53-16,8-4-56 0,-7 4-45 0,0 0-38 15,6-3-34-15,1 3-46 0,-7-5-60 0,13 2-75 16,-12 3-91-16,4-3-95 0,2-1-96 16,7 0-102-16,-15 1-120 0,8-1-38 0,-7-3 31 15,-1 3 66-15,8 1 90 0</inkml:trace>
  <inkml:trace contextRef="#ctx0" brushRef="#br0" timeOffset="65077.04">23322 15200 90 0,'0'-5'369'0,"0"-2"64"0,-13 7 24 0,7 0-44 0,-8 0-75 15,-5 0-83-15,-1 0-73 0,0 4-50 0,8-1-35 16,-8 2-19-16,7-1-16 0,7 3-17 16,-8-4-17-16,8 1-13 0,0-1-6 0,-1 1-4 15,0 0-1-15,7-1-4 0,0 1 3 0,0-4 5 16,0 0 7-16,0 3 6 0,-6-3 7 16,0 0 14-16,6-3 4 0,0 6 2 0,0-3-2 15,0-3-2-15,0 3-4 0,0-7-4 0,6-1-3 16,0 5-5-16,1-4 6 0,6 0 7 0,-7-5 4 15,8 6 7-15,-1-3 9 0,6 2 20 16,-6 0 8-16,-7-1 16 0,8 5 14 0,-1-5 11 16,-7 5 11-16,1-1 0 0,0 4 5 0,-1 0 3 15,0 0 9-15,0 4 10 0,2-1 8 0,-2 5 6 16,-6-5 0-16,6 8-11 0,1-3-21 16,-7 6-25-16,0-2-29 0,13 2-24 0,-13 1-23 15,7-1-20-15,-1 5-12 0,0-5-7 0,1 5-5 16,6-1-4-16,-7-4 0 0,8 5 0 0,-8-4-1 15,7-1-5-15,-7-3-7 0,1 0-5 0,0 0-6 16,-7-3-5-16,6-1 1 0,0 1 0 0,-6-2 6 16,0 2 6-16,0-4 4 0,0 3 4 0,0-7-1 15,0 0 2-15,-6 0 0 0,0 0 0 0,-1 0-5 16,0 3 1-16,1 1 7 0,-7-4 1 16,0 0 0-16,0 0 1 0,-7 0 7 0,8 0-5 0,-2 0 1 15,1 0 0-15,1 0 1 0,4 0 2 16,-4 3 2-16,6-3 9 0,-1 0-11 0,0 0 20 15,7 0 21-15,0 0 19 0,0 0 15 0,-6 0 15 16,6 0 29-16,0 0-6 0,6-3-10 0,-6 3-13 16,7 0-13-16,0 0-18 0,5-4-17 0,2 1-17 15,5 3-10-15,1-4-8 0,12 4-7 0,1-3-12 16,-7-1-18-16,13 0-31 0,-7-3-46 0,7 4-61 16,-6-5-79-16,6 4-80 0,-6 1-84 0,-1-1-79 15,1 0-64-15,-13 1-63 0,-1-1-75 0,-6 0-75 16,-7 1 15-16,1 3 63 0,-7 0 85 0,0-5 112 15</inkml:trace>
  <inkml:trace contextRef="#ctx0" brushRef="#br1" timeOffset="76193.39">24364 15291 355 0,'0'0'461'0,"0"-4"59"0,0 4 8 16,0 0-75-16,13-3-100 0,-6 3-66 15,-1 0-56-15,0 0-36 0,1-4-23 0,6 4-10 16,0-4-11-16,13 1-4 0,0 3 8 0,0 0 10 15,7-4 15-15,6 0 10 0,-7 1 4 16,7 3-8-16,1-4-21 0,-1 0-18 0,6 1-27 16,-5-1-26-16,5 0-26 0,1-3-25 0,-1 3-15 15,1-3-15-15,-7 3-6 0,0 1-5 0,-7-4-13 16,-6 3-19-16,1 1-33 0,-15-6-31 16,2 6-31-16,-8-1-25 0,0-3-16 0,-6 0 22 15,-6 3-2-15,-6 0 8 0,-2 1 9 0,-6-1 15 16,1 0 14-16,-1 1-8 0,1 0 25 15,-1-2 22-15,0 2 17 0,2-1 14 0,4 0 13 16,1 1 4-16,7-1 11 0,6 0 3 0,-7 1 10 16,0-1 6-16,1 1 11 0,6-1 15 0,0 4 11 15,0-4 11-15,6 4 3 0,-6-3-1 16,0 3-8-16,7 0-14 0,-7 0-12 0,7 0-12 16,-1 0-7-16,1 0-7 0,5 3-3 15,2 1-3-15,-2 3 2 0,8 0-2 0,0 4 1 0,-1 5-2 16,-5-2-2-16,5 0 1 0,1 1 0 15,-8 0-1-15,2 3-2 0,-8 0 2 0,0 1 1 16,1 3 2-16,0-4 2 0,-7 0 1 16,-7 0 0-16,0-2 1 0,1-2 0 0,0 1-3 0,-8-4-3 15,8 0-6-15,0-4-1 0,6-3-20 16,-7-1-33-16,7 1-50 0,0-4-62 0,0 0-64 0,7-4-65 16,-1 1-65-16,0-1-76 0,8-3-86 0,-2 3-30 15,2 0 17-15,5-4 43 0,1 2 71 16</inkml:trace>
  <inkml:trace contextRef="#ctx0" brushRef="#br1" timeOffset="76794.47">25673 14976 72 0,'7'-4'373'0,"5"-3"63"0,-5 3 29 0,0 1-40 15,-1-5-67-15,-6 5-79 0,7-1-56 0,-1 4-33 16,-6 0-25-16,7 0-19 0,-1 4-22 16,-6-1-20-16,7 5-23 0,-7 3-12 0,-7 0-5 0,7 7 7 15,0 0 11-15,0 0-1 0,7 5-7 16,-7 2-11-16,6 1-11 0,0-4-12 0,-6 3-14 16,8 1-10-16,-2 0-7 0,0-1-4 15,1 1-3-15,-1-4-1 0,1-3-1 0,-1-5-1 0,-6 0 1 16,7-3 3-16,-7-3 6 0,0-4 2 15,0 0-2-15,0-8 6 0,0 0-2 0,-7-4 3 16,7-3 0-16,0 0 2 0,0-3 11 0,-6-4 1 16,6-1 13-16,6 1 4 0,-6 3 6 15,7-3-3-15,5-1-1 0,2 1-5 0,6 4-9 16,-1 0-12-16,1 2-21 0,6 1 4 0,-7 0-3 16,7 8-2-16,0-1-1 0,-6 0-1 15,5 8 11-15,1 0-6 0,-12-1-2 0,-1 8-3 0,-7 0 1 16,1 1-3-16,-7 2-5 0,-7 0 0 15,1 4-2-15,-7-2 0 0,-1-2-2 0,-4 4 1 16,-2-3 3-16,0 0 1 0,-5-1-6 16,-2-2-16-16,1-2-20 0,-6-3-27 0,5 1-31 15,1 0-40-15,6-6-39 0,1 2-34 0,13-4-37 16,-7 0-43-16,13-4-60 0,0 2-82 0,6-6-69 16,7-3-9-16,0 0 24 0,13 0 55 15,7-4 83-15</inkml:trace>
  <inkml:trace contextRef="#ctx0" brushRef="#br1" timeOffset="77040.17">26201 15034 34 0,'0'-7'366'0,"0"0"71"0,6 3 43 16,-6 0-45-16,6 1-79 0,-6-1-92 16,14 4-83-16,-8 0-47 0,1 4-18 0,5 3 3 0,2 0 7 15,-2 4 14-15,2 3 9 0,-1 2-2 16,0 2-12-16,-6 1-15 0,5 2-21 0,2 1-23 15,-8 0-22-15,7 0-21 0,0 4-17 0,-6-4-14 16,-1 0-26-16,6-4-41 0,-12 1-60 0,14-5-65 16,-14-3-81-16,6-4-103 0,-6 0-132 15,0-7-61-15,0 0 4 0,-6-2 36 0,6-6 66 16</inkml:trace>
  <inkml:trace contextRef="#ctx0" brushRef="#br1" timeOffset="77151.48">26298 14873 321 0,'7'-10'390'0,"-1"2"33"0,-6 1-47 0,7 3-81 0,-7 4-89 15,0 0-90-15,0 0-85 0,0 4-91 0,0-1-119 16,0 1-130-16,0 0-68 0,-7 0-31 16,7 3 8-16,7-4 49 0</inkml:trace>
  <inkml:trace contextRef="#ctx0" brushRef="#br1" timeOffset="77450.52">26520 14925 293 0,'6'-7'454'0,"1"2"67"0,-7 5 14 0,0-3-46 16,0 3-85-16,0 3-84 0,6-3-73 16,1 5-57-16,-7-2-39 0,6 4-35 0,-6 4-35 15,0 0-30-15,6 0-18 0,2 8-18 0,4-5-8 16,1 4-11-16,0 1 2 0,0 4 1 16,7-6-5-16,-7 5-3 0,0-3-32 0,6 2-46 0,-12-2-79 15,0-1-105-15,-1-7-140 0,-6 3-140 16,0-2-49-16,-6-1 12 0,6 0 52 0,0-1 93 15</inkml:trace>
  <inkml:trace contextRef="#ctx0" brushRef="#br1" timeOffset="78105.7">27509 15009 110 0,'0'-7'399'0,"-6"-4"58"15,-7 3 37-15,-6 1-48 0,-1 0-83 0,-7 3-90 16,2 0-56-16,-7 4-32 0,6 0-23 0,-7 4-15 16,1 0-19-16,-1-1-22 0,7 5-14 0,0 3-10 15,6 0 3-15,1 3 5 0,12 1 11 16,0-1 13-16,7 5 2 0,7-4-5 0,6 3-9 15,0-3-11-15,13-5-15 0,-6 5-18 0,12-8-15 16,1 1-12-16,-1-1-9 0,1-3-2 16,-1-4-6-16,1-4-4 0,-7 0 0 0,0-2 0 15,-7-2 3-15,1-3 4 0,-7-4-3 0,-6 4 4 16,-7-4 9-16,0 1 11 0,0 3 16 16,-7-5 16-16,0 6 26 0,1-5 20 0,0 4 11 0,6 4 0 15,-7 4-14-15,0-1-23 0,1 0-20 0,0 4-24 16,6 4-24-16,6 7-10 0,0 0-4 15,1 3-1-15,0 6-5 0,-1 1-1 0,0 5 0 16,8-1-2-16,-1 4-13 0,-7 4 5 0,7 0 6 16,-6 0 2-16,-1-3 0 0,0-1 1 0,2 1 13 15,-8-5-5-15,0 1-3 0,0-4 0 16,-8-1 2-16,-4 1 7 0,-1-3 14 0,0-4 17 16,-7-1 18-16,1-6 9 0,-7-1 6 0,6 0-5 15,-7-7-12-15,2 0-19 0,5 0-30 0,-12-3-38 16,6-5-52-16,6 1-74 0,1 0-96 0,5-4-109 15,2-4-102-15,5 3-91 0,14-2-101 0,-1-4-120 16,8 0-8-16,4-1 57 0,9 1 83 16,5 0 103-16</inkml:trace>
  <inkml:trace contextRef="#ctx0" brushRef="#br1" timeOffset="78814.58">28083 15020 10 0,'0'-11'380'0,"0"4"68"0,-6-1 45 16,-8 1-22-16,8 0-79 0,-7 3-103 0,-7 0-87 16,0 4-54-16,1 4-38 0,-7 0-22 15,0-1-19-15,6 5-18 0,-5 3-13 0,-1-1-10 16,6 5-3-16,0 3 1 0,1 1 2 0,5-1 1 16,2 1 0-16,-2-1 1 0,8-4 0 15,0 2-2-15,6-2-1 0,6-3-4 0,0-4-2 16,8 0-2-16,-2 0-4 0,8-7-7 0,-7 0-9 15,13-3-12-15,-6-3-11 0,0-3-11 16,-1-2-7-16,1-3 1 0,-8-1 3 0,2 0 7 16,-2-3 13-16,-5 3 9 0,-7 1 10 0,6-1 13 15,-6 3 16-15,0 2 15 0,0 3 9 0,0 3 3 16,7 0-1-16,0 4-7 0,-7 4-15 16,6 0-15-16,-6-1-7 0,6 1-11 0,-6 6-1 15,8-1-5-15,-2 2-1 0,6 0-10 0,2-1-19 16,-1 5-19-16,-1-4-30 0,2 0-32 15,-8 0-27-15,8 4-19 0,-2-8-17 0,-5 0-16 0,6 1-13 16,-6-5-16-16,-1 1-23 0,0-4-14 16,-6 0-7-16,7-4 14 0,-7-3 29 0,0 0 42 15,7-1 48-15,-7-3 53 0,6-3 51 16,-6 3 51-16,6-4 45 0,1 0 53 0,-1 1 49 16,1-1 49-16,0 0 26 0,5 1 3 0,-12 3-16 15,8 0-28-15,-2 4-36 0,-6-1-42 0,6 1-31 16,-6 7-23-16,6-4-12 0,-6 8-6 15,7 0-7-15,0-1-8 0,-7 8-3 0,6-4-1 16,1 4-3-16,-1 4-6 0,0 1-8 0,2-6-5 16,-2 5-4-16,0-1-3 0,0-3-2 0,1 4-2 15,0-8 1-15,-7 4 0 0,0-4-1 0,0 1 4 16,-7-5 5-16,7-3 1 0,-7 0 0 16,7 0 2-16,0-3-1 0,0-5-2 0,0 1-6 15,7-4-2-15,0 0 2 0,-1-3-4 0,7-1 1 16,1 0 2-16,-8 1 1 0,14-1 0 15,-8 0 2-15,-5 4 8 0,6 0 2 0,0 4 2 16,-7 3 1-16,-6 1 0 0,0-1-6 0,0 4-3 16,6 4-4-16,-6 3-6 0,14 0 1 0,-1 4 1 15,-6 4 1-15,6-1-3 0,-1 5-13 16,-5-4-15-16,6 3-25 0,0-3-30 0,7-5-40 16,-7 5-48-16,6-3-60 0,1-6-55 0,-1-2-42 15,-5-4-44-15,-2 0-17 0,2-4 22 0,-8-2 52 16</inkml:trace>
  <inkml:trace contextRef="#ctx0" brushRef="#br1" timeOffset="79070.67">28728 15042 90 0,'0'-19'326'0,"0"1"62"0,-7-4 20 0,7 4-23 16,-7 0-37-16,1-1-49 0,6 4-55 15,0 4-38-15,0 0-26 0,0 8-18 0,0-1-24 16,6 4-18-16,1 4-10 0,6 6-8 0,0 5 6 16,0 4 12-16,6 7 9 0,1 3 1 15,0 0-5-15,6 12-10 0,-13-1-10 0,13 7-6 0,-6 4 5 16,-1 1 3-16,-6 3 0 0,6-3 9 15,1-1 9-15,-1 0 9 0,-5-3 4 0,-2-5 14 16,2-2 8-16,-8-1 6 0,1-3 3 0,-1-4 3 16,-12-4 2-16,6-4-1 0,-7-2 3 0,-5-5-6 15,-2-7-18-15,1-4-19 0,-7 1-30 0,1-8-33 16,-7-8-47-16,6 1-59 0,-6-8-80 0,0 1-113 16,7-9-141-16,-1 2-156 0,0-9-149 0,1-3-174 15,-7-3-116-15,6-8 9 0,1-4 89 0,6 1 130 16,13-9 153-16</inkml:trace>
  <inkml:trace contextRef="#ctx0" brushRef="#br1" timeOffset="79194.59">28740 14650 255 0,'-6'-11'411'0,"0"4"29"0,6-1 7 16,-7 4-109-16,7 4-158 0,0 4-181 0,0 0-206 15,7 0-124-15,-7 3-66 0,6 0-28 16,7 4 15-16</inkml:trace>
  <inkml:trace contextRef="#ctx0" brushRef="#br1" timeOffset="79547.53">29138 14808 201 0,'0'-4'485'0,"13"0"87"0,-13 4 50 0,7 0-57 0,-7 0-102 0,6 4-114 15,0 3-78-15,1 0-50 0,0 4-26 16,-1 0-13-16,7 4-29 0,-7 3-26 0,8 0-39 16,-2 1-37-16,-4 3-23 0,4 0-20 0,-6-4-25 15,1 4-42-15,0-4-63 16,-1-3-69-16,1 3-74 0,-7-3-82 0,0-4-89 0,0-3-102 0,-7-1-56 16,1-4 10-16,-1-3 42 0,0 0 70 15,7-3 98-15</inkml:trace>
  <inkml:trace contextRef="#ctx0" brushRef="#br1" timeOffset="79699.73">29229 14797 162 0,'0'-26'431'0,"0"3"64"0,0 2 41 0,-6 2-59 15,6 5-107-15,-14-1-113 0,14 1-83 0,-6 3-58 16,6 3-41-16,-7 5-32 0,7-1-29 16,0 1-43-16,7 3-47 0,-7 0-72 0,6 3-108 15,8 4-144-15,-8-3-82 0,8 3-26 0,4 4 8 16,-4 0 54-16</inkml:trace>
  <inkml:trace contextRef="#ctx0" brushRef="#br1" timeOffset="79982.17">29555 14738 13 0,'6'-4'410'0,"1"1"90"0,-1-1 59 0,0 0-1 0,2 4-93 15,-2 0-115-15,0 4-79 0,8 0-41 0,-2 3-17 16,8 0-15-16,-1 4-1 0,-5 4-11 15,5 0-21-15,1 3-28 0,-8 0-24 0,2 0-3 16,-2 5-7-16,2-2 6 0,-8 2 4 0,-6-2 14 16,7 1 19-16,-7 0 20 0,0 0 30 0,0 0 33 15,0 0 3-15,-7 0-6 0,7 0-14 16,0-3-21-16,0-5-31 0,7 1-47 0,5-4-21 16,2 0-24-16,-2-4-21 0,15-3-18 0,11-4-11 15,8-4-13-15,7 0-45 0,6-7-89 0,6 0-131 16,0 0-163-16,0-3-167 15,6-1-181-15,-12 4-198 0,-1-3-43 0,-13 3 61 0,-5 2 126 16,-1 3 147-16,-19 2 176 0</inkml:trace>
  <inkml:trace contextRef="#ctx0" brushRef="#br1" timeOffset="80818.17">20632 16258 37 0,'13'7'513'0,"7"1"141"16,12-1 110-16,21-7 104 0,18 0-38 0,26 0-40 16,41-7-11-16,24-1 7 0,33 1 20 15,40-7 6-15,33-1-260 0,30-7-552 0,28 3 0 16,26-2 0-16,13-1 0 0,19 0 0 0,14 0 0 15,12 0 0-15,6-1 0 0,1 5 0 16,7 0 0-16,-8-4 0 0,1 4 0 0,-7-1 0 0,-12 1 0 16,-27 0 0-16,-20-1 0 0,-18 5 0 15,-27-5 0-15,-20 1 0 0,-19 4 0 0,-25-1 0 0,-8 0 0 16,-32-3 0-16,-20 3 0 0,-26 0 0 0,-38 1 0 16,-14 3 0-16,-26 4-526 0,-19-4-147 15,-14 3-148-15,-19 1-191 0,-19 0-113 0,-7-1-1 0,-13 5 93 16,13 3 173-16,-46 3 205 0</inkml:trace>
  <inkml:trace contextRef="#ctx0" brushRef="#br2" timeOffset="94817.55">21387 5044 374 0,'14'-15'529'0,"-14"0"67"0,0 1 65 16,0 3-28-16,0 1-83 0,0 2-50 0,0 1-20 16,0-1-26-16,0 5-44 0,6-1-76 0,-6 4-73 15,0 0-54-15,6 7-19 0,8 4 4 16,-1 8 18-16,-7 2 29 0,1 13 19 0,-1 2-4 16,1 8-16-16,-1 5-18 0,-6 1-21 15,14 1-28-15,-8 5-138 0,7-5-33 0,0 0 0 0,6-3 0 16,1-4 0-16,6-4 0 0,0-3 0 0,7-4 0 15,-7-4 0-15,-1-7 0 0,8-4 0 0,-7-3 0 16,0-4 0-16,7-11 0 0,-7 0 0 16,0-8 0-16,0-6 0 0,-7-5 0 0,1 1 0 15,-7-7 0-15,0-5 0 0,-6-3 0 16,-7 1 0-16,6-5 0 0,-12 0 0 0,6-4 0 16,0 5 0-16,0-1 0 0,6 5 0 0,-6 7 0 15,14-2 0-15,-14 9 0 0,6 3 0 0,0 8 0 16,0 3 0-16,8 8 0 0,-1 3 0 0,0 4 0 15,6 7 0-15,1 4 0 0,0 5 0 16,-7 5 0-16,-1-3 0 0,8 5 0 0,-14 1 0 16,8-1 0-16,-8 3 0 0,1-1 0 0,5 1 0 15,-5-4 0-15,6 0 0 0,-7-4 0 0,2 0 0 16,-8-6-76-16,6-1-326 0,-6-4-156 16,6-4-132-16,1-3-77 0,-1 0-30 0,1-7-9 15,0 0 8-15,-7-4 12 0,0-8 69 0,0 1 83 16,0-4 89-16,6 0 110 0</inkml:trace>
  <inkml:trace contextRef="#ctx0" brushRef="#br2" timeOffset="95219.61">22397 5432 42 0,'6'-25'402'0,"1"-1"69"0,-7 4 52 0,0 0 7 0,0 5-58 0,-7 1-72 16,7 2-30-16,0 3-21 0,0 0-25 15,0 8-38-15,0-2-53 0,0 5-51 0,7 8-52 16,0-1-37-16,-1 8-20 0,0-1-9 0,14 9-7 15,-7-2-16-15,7 5-13 0,0 3-11 16,-1 0-5-16,0 5-5 0,8-1-2 0,-8 0 4 16,0-4-13-16,-6 0 1 0,7-3-1 0,0 0 0 15,-8-1 1-15,2-7-4 0,-8-3 12 16,1 0 1-16,5-4 3 0,-12-5 1 0,8-2-2 16,-16-4 1-16,-4-4-2 0,5-2 1 0,-6-2-5 15,0-3 2-15,1 1 1 0,4-9-2 0,2 1 0 16,-7-4-2-16,13-4 0 0,0 0-1 0,7 1 1 15,5-4-2-15,2-1 1 0,5 5-1 0,7-2 0 16,0-2 1-16,7 8-2 0,-1-1 1 16,-6 3-1-16,7 5-1 0,-1 3-1 0,-5 4 2 15,5 3 1-15,-12 8 0 0,5 3 0 0,1 7 4 16,-6 5 0-16,0 3-1 0,-7 4 3 16,-1 2 1-16,8 2-2 0,-6 2-3 0,-8 2 1 15,7-1-3-15,7 0-5 0,6-4-32 16,-7 0-87-16,7-3-138 0,0-8-212 0,-13 1-221 15,1-9-115-15,12-5-29 0,-7-2 53 0,7-6 121 16,0-6 203-16</inkml:trace>
  <inkml:trace contextRef="#ctx0" brushRef="#br2" timeOffset="95799.21">24800 5191 384 0,'26'-7'465'16,"-6"3"50"-16,-7-3 26 0,0 4-91 0,0-3-117 0,-7 3-77 16,1 3-39-16,-7 0-34 0,0 3-24 15,0 3-20-15,0 0-15 0,0 5-4 16,-7 4 7-16,-5 3 8 0,-2 4 11 0,-11 1 15 0,-1-2 7 15,-7 4 15-15,-7 5 7 0,2-4 8 16,-8-1 3-16,0 1 0 0,1-1-1 0,-7 2-13 16,-1-6-14-16,2-2-9 0,5-1-8 0,1-4-16 15,5-3-17-15,15 1-9 0,-1-2-4 0,-1-3-2 16,14-3-1-16,6 0-1 0,1 0-4 16,12-4-8-16,8 0-10 0,11 0-13 0,15 0-12 15,-1-4-8-15,13 4-3 0,0-4-6 0,6 4-8 16,7-4-6-16,-6 4-7 0,13 0-8 15,-7-3-6-15,0 3-1 0,0 0-3 0,-6 0-3 16,0-4-2-16,0 4-1 0,-8 0-4 0,1-3-33 16,-5 3-74-16,-2-4-116 0,-13 1-151 15,-6-1-181-15,1 4-166 0,-9-8-165 0,-10 2-147 16,-8 1 0-16,0-2 92 0,-14 7 146 0,8-3 154 0,0 6 190 16</inkml:trace>
  <inkml:trace contextRef="#ctx0" brushRef="#br2" timeOffset="96102.55">24311 5810 67 0,'0'7'397'16,"0"1"59"-16,0-5 47 0,8 1-11 0,4 0-66 16,1-1-63-16,1 1-24 0,12-4-5 0,0 0-7 15,-1-4-21-15,9 1-33 0,4-1-45 0,8-3-53 16,6-1-48-16,-7-3-35 0,8 4-24 0,-1 0-17 16,-1-1-23-16,-5 1-16 0,7 3-8 15,-8-3-5-15,1 4-2 0,-7-1-19 0,0 0-40 16,-1 1-72-16,-5-2-91 0,1 5-96 15,-2-3-108-15,-7-5-143 0,1 4-116 0,-6 1-6 16,7 0 47-16,-1-5 74 0,6 1 96 0</inkml:trace>
  <inkml:trace contextRef="#ctx0" brushRef="#br2" timeOffset="96396.66">26129 5209 328 0,'13'-14'440'16,"-13"3"44"-16,6 0 20 0,-6 2-82 0,0 3-118 15,7 2-77-15,-7 4-38 0,6 0-12 16,-6 4-4-16,0 2-10 0,0 10-7 0,7 2 0 0,0 4-2 15,-7 7-14-15,0 1-22 0,6 7-18 16,0-1-17-16,8 1-24 0,-8-1-23 0,7 5-19 16,0-5-25-16,-6-3-62 0,-1 4-90 0,0-9-102 15,2 3-156-15,-8-10-186 0,0 1-85 16,0-7 3-16,6 0 60 0,0-8 85 0</inkml:trace>
  <inkml:trace contextRef="#ctx0" brushRef="#br2" timeOffset="96726.3">26800 5290 316 0,'6'-15'468'0,"1"0"58"0,-1 1 48 16,1 3-77-16,-7 4-131 0,0-1-82 0,0 5-57 16,0 6-39-16,-7 1-34 0,1 7-32 0,-7 7-13 15,0 4-5-15,-1 5 4 16,2 1 6-16,-8 5 8 0,7 4 11 0,0-1 12 0,0 5 6 0,13-5 3 15,0 1 0-15,0-1-7 0,6 1-5 16,14-8 2-16,-7 1-11 0,13-5-13 16,-6-3-6-16,12-7-2 0,1-4-10 0,6 0-24 15,7-11-15-15,5 0-17 0,2-11-17 0,-1 0-10 16,0-4-5-16,-6-7-6 0,-8 0-2 0,1-3-1 16,-13-4 1-16,-6-2-5 0,-13 3-1 0,-1-9 0 15,-12 4-1-15,-7-3-3 0,-7 2-2 16,0 2 1-16,1 2-23 0,-1 1-66 0,-6 8-119 15,0-2-167-15,-6 1-233 0,-1 7-239 0,-6-3-104 16,0 7-2-16,7 0 85 0,-1 4 149 0,7 3 224 16</inkml:trace>
  <inkml:trace contextRef="#ctx0" brushRef="#br2" timeOffset="99927.1">21889 6283 45 0,'0'0'394'0,"-6"-8"66"0,6 4 44 15,-7 1-4-15,7-4-73 0,0-1-77 16,7 1-40-16,-7 0-10 0,6-1 9 0,-6 0 9 0,0 2 3 16,7-2-4-16,-1 4-10 0,-6-3-12 15,0 7-30-15,0-3-37 0,0 3-29 0,0 3-22 16,0 4-21-16,0 1-22 0,0 7-9 0,0 3-4 16,-6 4-23-16,6 3-21 0,0 5-21 0,0 3-16 15,0 0-12-15,6 0-8 0,0-1-1 16,2-2-4-16,4 3-6 0,8-4-3 0,-7 0 0 15,13-2-3-15,0-6-1 0,-7-3 0 0,7 1 0 16,0-8 2-16,1 0 4 0,-1-4 0 16,-7-7 2-16,7 0 0 0,0-7-2 0,0 0-1 15,1-8-4-15,-9-4-3 0,2 1-2 0,0-3 0 16,-7-6 9-16,0 2-2 0,-6-4 0 16,-7 3 12-16,6-3 9 0,-6 3 8 0,0 1 0 15,-6-1 14-15,6 4 13 0,-7 4-4 0,7-1-4 16,0 7-9-16,0 2-8 0,0 6-7 0,0 4-15 15,7 0-9-15,-7 8-3 0,6 7 0 16,7-1 0-16,-6 8-2 0,6 0 2 0,-1 4 2 16,-5 3-2-16,6 1-1 0,-7 2-7 0,8 1-40 15,-8-3-68-15,1 2-103 0,-1-2-124 16,-6-4-137-16,7-4-124 0,-1-1-87 0,1-2-77 16,-1-5-88-16,-6-5 5 0,0-3 73 0,0-2 98 15,0 0 108-15,6-4 135 0</inkml:trace>
  <inkml:trace contextRef="#ctx0" brushRef="#br2" timeOffset="100293.04">22599 6510 261 0,'0'-11'437'0,"0"3"56"0,0 1 30 0,0 4-67 16,0-1-110-16,0 4-90 0,6 0-52 0,-6 0-34 15,7 7-25-15,6 0-21 0,0 1-18 0,1 3-14 16,-2 3-17-16,8 1-19 0,-7 7-13 15,-1 0-9-15,2-3-9 0,-2 6-7 0,8-3-7 16,-7 0-4-16,1-4-3 0,-2 0-2 0,2 1 0 16,-8-5-1-16,0-2-1 0,7-1 3 15,-13-4 7-15,7 0 16 0,-7-7 16 0,0 0 8 0,0-4 14 16,0-3 5-16,0-3-1 0,0-6-1 16,0 2-4-16,-7-5 12 0,7 1 8 0,0-4 13 15,7 0 11-15,-7 0 8 0,7 1 4 16,5-2-1-16,2 1-5 0,-2 4-9 0,2 3-11 0,-1 1-17 15,-1 3-16-15,2 3-18 0,-2-2-16 16,2 6-10-16,5 4-6 0,-5 4-3 0,4 3-3 16,-4 4 0-16,5 3-2 0,-5 1-1 0,4 3-23 15,2 1-64-15,-6-1-102 0,-1 5-129 16,-1-6-151-16,-5 1-215 0,0 1-132 0,-1-4-23 16,0-1 60-16,8 1 105 0,-1-1 142 0</inkml:trace>
  <inkml:trace contextRef="#ctx0" brushRef="#br2" timeOffset="101059.71">23660 6653 302 0,'7'-8'454'0,"-7"1"55"0,0-4 24 0,0 4-64 15,0-1-99-15,0 5-77 0,0-4-49 0,0 2-38 16,0 2-33-16,0-1-33 0,0 4-37 16,7 4-31-16,-1 4-30 0,-6 2-12 0,6 1-2 15,-6 4-5-15,7 3 2 0,-7 1-6 0,7 2 0 16,-1-2-9-16,1 4-4 0,-1-5-1 0,0-1-2 15,2-2-1-15,-8 0 1 0,6-4 5 16,-6-4-1-16,6 0 15 0,1-2 13 0,-7-5 9 16,0 0 6-16,0-5 0 0,0-6 3 0,0 0-13 15,0-4-13-15,0 1-11 0,0-4-4 16,-7-3 2-16,7 1 1 0,0-2 11 0,0 1 9 0,0 2 8 16,0 1 4-16,7 0 8 0,-7 4 1 15,0 2-9-15,6 1-11 0,-6 7-8 0,7 0-3 16,-1 4-11-16,1 0 0 0,5 8-1 0,2-1 2 15,-1 5 4-15,6 2-2 0,-6 1 0 16,7 3-20-16,0-3 2 0,6 3 0 0,-7-4-2 16,1 1 0-16,-1-4 4 0,1 0 13 0,-8-4-4 15,8 1 0-15,-14-4 1 0,8-4-1 16,-1 0-3-16,-7-4 0 0,8-4 1 0,-8-3-3 16,0 0-1-16,-6-3-1 0,0-1 10 0,0 1 19 15,0-1 26-15,0-4 24 0,0 9 20 16,6-5 19-16,2 5 3 0,-8 1-12 0,0 2-24 15,0 3-23-15,0 1-21 0,6 6-19 0,-6 1-13 16,6 0-9-16,1 8 0 0,-1 2-1 0,1 0 0 16,0 1-3-16,-7 7-3 0,6-4-48 15,-6 0-78-15,13 1-92 0,-6-5-105 0,-1 5-102 0,0-5-108 16,1 1-91-16,-7-4-101 0,7-4-7 16,-1-3 52-16,7 0 77 0,1-4 97 0</inkml:trace>
  <inkml:trace contextRef="#ctx0" brushRef="#br2" timeOffset="101422.47">24488 6664 141 0,'6'-11'402'0,"-6"-1"54"15,0 5 34-15,0-4-52 0,0 4-88 16,0 3-83-16,-6-2-42 0,-1 2-18 0,1 4-6 16,0-5-12-16,-8 5-20 0,8 5-29 0,-8-5-35 15,8 7-29-15,-7 0-17 0,7 0-9 16,-8 4 2-16,2 4 0 0,5 0 5 0,-6-1 2 15,7 1-5-15,-1 3-11 0,7-3-7 0,0 3-6 16,0-3-9-16,0-1-7 0,7-2-6 0,-7-6-2 16,6 2 0-16,7-1 7 0,-6-3 11 15,-1-4 7-15,14-4 4 0,-7-3 5 0,-1-1-2 16,8-2-9-16,0-1-12 0,-1-3-7 0,-6-2 1 16,0 2 3-16,1-1 13 0,-2-3 13 0,1 7 28 15,-6-4 26-15,6 8 25 0,-7-4 10 16,1 3-2-16,0 5-10 0,-1-1-25 0,0 4-27 15,1 0-28-15,0 0-22 0,-1 7-8 0,7 1-2 16,-7 3-2-16,8 0-2 0,-8 0-1 16,7 0-1-16,0 3-4 0,0 1-35 0,0-4-66 15,-6 0-82-15,5 1-89 0,-4-5-89 0,-2 3-82 16,0-6-62-16,-6 0-49 0,0-4-68 16,0 0-2-16,0 0 40 0,7-4 59 0,-7 0 83 15</inkml:trace>
  <inkml:trace contextRef="#ctx0" brushRef="#br2" timeOffset="101634.79">24755 6634 276 0,'-14'-11'437'0,"8"0"52"16,0 5 27-16,6-6-59 0,0 8-89 15,0-3-71-15,0-1-52 0,0 8-37 0,6-3-13 16,8 3-6-16,-2 3-4 0,8 1-2 0,-1 7 2 16,7-4-2-16,0 8-15 0,1 0-33 15,-8 3-36-15,7 1-38 0,0 2-9 0,0 1-23 16,0 0-15-16,1-3-4 0,-9 3-27 0,9-4-47 15,-1 0-81-15,-6 1-71 0,-8-8-70 0,8 0-70 16,-7-4-55-16,7-3-54 0,-14-4-61 16,0 0-39-16,1-7 13 0,0-5 37 0,-7 1 60 15,6 0 92-15</inkml:trace>
  <inkml:trace contextRef="#ctx0" brushRef="#br2" timeOffset="101802.21">25179 6597 15 0,'-8'-14'368'0,"8"6"65"0,-6 1 44 0,6 0-16 15,-6 3-73-15,6 1-88 0,0 3-57 0,-7 3-30 0,7 5-9 16,-7-1-7-16,-6 4-2 0,1 8-1 0,-2-5-11 16,2 8-18-16,-8 0-24 0,7 0-26 0,-7 0-25 15,0 3-30-15,8-2-25 0,-1 2-19 0,-1-3-30 16,2 0-57-16,6-4-80 0,-2 1-92 16,8-5-126-16,-6-2-184 0,6-6-108 0,6-1-15 15,2-5 41-15,17 0 70 0,-5-5 116 0</inkml:trace>
  <inkml:trace contextRef="#ctx0" brushRef="#br2" timeOffset="102527.09">25849 6700 177 0,'7'0'430'0,"-7"4"67"0,12-4 48 0,-5 0-40 0,-1-4-94 15,1 4-89-15,12 0-60 0,-5-4-51 0,5 1-37 16,13-1-34-16,1 0-28 0,7 1-27 15,-2-1-23-15,8 1-10 0,0-1-10 0,-1 0-4 16,7 4-8-16,-6 0-6 0,6 0-6 16,-6 0-5-16,-1 4-5 0,1-4-4 0,-7 0-6 15,-7 0 0-15,1 0 0 0,-7 0-5 0,-6 4-6 16,-1-4-17-16,-6 0-28 0,-6 3-45 0,-7-3-50 16,6 0-45-16,-6-3-43 15,-6 3-34-15,6 0-20 0,-7-4-17 0,0 0-8 0,1 4-10 16,0-3 5-16,-1-1 29 0,1 4 57 0,-1-4 89 15,0 1 106-15,-5-1 122 0,4 0 105 0,2 0 64 16,-7-3 23-16,0 0-4 0,7 3-27 16,-7-3-36-16,7 0-35 0,-8 0-17 0,8-1-2 15,-1 4 3-15,1 0-2 0,6 1-8 0,-7-1-19 16,7 4-20-16,0 0-24 0,0 0-23 0,7 4-20 16,-1-1-15-16,1 5 2 0,-1 0 13 15,8 2 10-15,-2 5 7 0,1-1 5 0,0 1 3 16,-6 4-7-16,5-1-14 0,-4 0-13 0,4 0-8 15,-5 1-6-15,-7-1-3 0,7-3-2 16,-7 3-6-16,0-3 0 0,0-1-2 0,0-3-20 16,0 1-50-16,0-2-70 0,0-3-87 0,0-3-126 15,-7 0-186-15,7-1-77 0,0-3-7 16,0 0 44-16,0 0 71 0</inkml:trace>
  <inkml:trace contextRef="#ctx0" brushRef="#br2" timeOffset="103260.51">28219 6521 217 0,'8'-11'443'0,"-8"3"61"15,0-3 42-15,-8 1-52 0,-4-1-109 0,-2 3-81 0,-5-4-50 16,-1 6-31-16,-6-5-25 0,1 7-30 15,-9 0-30-15,2 1-31 0,-1 6-30 0,1 1-22 16,-1 7-11-16,7-1 2 0,1 6 3 0,5 2-4 16,0 4 1-16,7 0-3 0,0 4-1 15,13-5-8-15,-6 6-7 0,6-6-4 0,6-3-5 16,1 5-3-16,12-5-4 0,-5-7-1 0,5 3 3 16,0-6 12-16,8-5 10 0,-1 1 14 15,-7-8 9-15,7 1 4 0,-6-8-1 0,6 0-4 16,-13-4-1-16,7-3 13 0,-8-1 16 0,-5 1 21 15,6-3 0-15,-13 2 28 0,6 1 22 0,-6-1 9 16,7 5 2-16,-7-1-13 0,13 4 4 16,0 4-35-16,7 3-33 0,-1 4-32 0,1 4-26 15,6 7 3-15,0 3 6 0,7 5 7 0,-8 6 4 16,8 9 0-16,-8-2 2 0,2 5-17 0,-1 3-12 16,0 1-9-16,-13 2 0 0,0 5 13 15,-6-5 18-15,-7 6 19 0,-7-5 17 0,-6-1 21 16,0-2 18-16,-13-8 12 0,0 0 4 0,-1-8-7 15,-5 1-9-15,-1-7-16 0,-5-5-25 0,-1-3-29 16,-1 0-37-16,1-7-34 0,0-4-113 16,1 0-177-16,5-8-225 0,1-3-240 0,5 0-303 15,7-3-132-15,8-4 0 0,-2-1 126 16,28 1 197-16,-2 3 225 0</inkml:trace>
  <inkml:trace contextRef="#ctx0" brushRef="#br2" timeOffset="105079.38">8629 15807 144 0,'-19'4'417'15,"-1"4"70"-15,0-5 48 0,-6 1-28 0,1 0-49 16,5-4-35-16,-6 3 5 0,13-3 36 0,-7 4 50 16,7-4 42-16,-6-4 23 0,-1 4-1 0,7 0-19 0,-7-3-30 15,8-1-32-15,-2 0-31 0,1 1-416 0,7-5-50 16,0 4 0-16,6-3 0 0,0 4 0 0,0-1 0 16,6-3 0-16,7-1 0 0,7 2 0 0,-1-3 0 0,14 2 0 15,6 0 0-15,0-1 0 0,-1 5 0 0,8-1 0 16,7 1 0-16,-2 3 0 0,-5 0 0 15,6 3 0-15,-6 4 0 0,6 1 0 0,-7 3 0 0,2 4 0 16,-15-1 0-16,1 8 0 0,-7-3 0 16,-14 6 0-16,1 1 0 0,-6-1 0 0,-7 5 0 0,0-1 0 15,0 0 0-15,-13 1 0 0,0 2 0 0,-13-2 0 16,0 3 0-16,-1-7 0 0,9-1 0 0,-16-3 0 16,9 0 0-16,-8-7 0 0,7 3 0 0,0-7 0 15,-7 0 0-15,7-7 0 0,-6-1 0 0,5-3 0 16,1 0 0-16,0-7 0 0,7 0 0 0,-1 0 0 15,8-4 0-15,12-4 0 0,0 4 0 0,0-5 0 16,12 2 0-16,2-4 0 0,5 3 0 0,1 5 0 0,-1-5 0 16,0 4 0-16,1 4 0 0,7-1 0 15,-8 1 0-15,7 3 0 0,0 4 0 0,0 0 0 0,0 4 0 16,0 0 0-16,-7 3 0 0,8 0 0 0,-1 4 0 16,0 0 0-16,7 1 0 0,-1-2 0 0,-6-2 0 15,-1 2 0-15,2 1 0 0,-7-3-443 0,6-4-530 16,6-2-110-16,-5-2-90 0,11-2 6 15,-5-6 122-15,-1 0 172 0,1 1 173 0,6-3 178 16</inkml:trace>
  <inkml:trace contextRef="#ctx0" brushRef="#br2" timeOffset="105465.24">9665 15870 137 0,'0'-22'443'0,"-7"4"92"0,-6-1 75 0,0 5-10 0,7-1-48 0,-8 5-36 15,8-2-17-15,0 4-12 0,6 1-11 0,0 3-20 16,0 1-27-16,0 6-44 0,12 1-54 15,-5 7-45-15,6 5-35 0,0-2-32 0,0 4-38 0,6 4-43 16,1 0-38-16,-7 7-36 0,13-2-36 0,-6 1-11 16,-1 1-7-16,-6 1-5 0,6-1-3 0,-5 3-3 15,6-2 9-15,-8-4-7 0,1 0-5 0,1-5-9 0,-8-2-17 16,0-5-23-16,-6-2-23 0,7-5-26 16,-7-3-20-16,-7-8-7 0,1-1 7 0,0-1 16 0,-1-9 19 15,-6 4 21-15,6-7 21 0,-5 0 15 0,-2-4 7 16,8-1 7-16,0-2 5 0,-2-1 4 0,8-3 3 15,0 0-1-15,8 0-19 0,4 0 11 0,2-5 6 16,-2 8 4-16,1 1 9 0,7-1 10 16,0 1 35-16,-1 2 2 0,1 5 5 0,0 4 1 0,-8 3-3 15,8 3-3-15,-7 1-9 0,-1 7-2 0,8 0-5 16,-6 7-1-16,5 4-2 0,-6 0-4 0,6 7-10 16,1 2-8-16,-1 1-8 0,-5 5-4 0,6 3-16 15,-2 0-45-15,-4 0-80 0,5 1-128 0,-5-5-157 16,-2 1-150-16,8-4-142 0,-7 0-132 0,7-3-97 15,-8-5 33-15,2 1 107 0,5-8 125 0,7 0 141 16</inkml:trace>
  <inkml:trace contextRef="#ctx0" brushRef="#br2" timeOffset="105722.51">10661 15932 223 0,'6'0'498'0,"8"0"103"16,-2 0 89-16,-5 4-1 0,6-4-55 0,6 0-53 16,7 0-51-16,-6 0-57 0,0 0-53 0,-1 0-66 15,7 0-84-15,0 0-83 0,1 3-72 16,5-3-53-16,-6 4-74 0,1-8-98 0,5 4-130 0,-7-3-142 16,1-1-133-16,7 1-133 0,-13-4-122 0,0 7-74 15,5-8 42-15,-5 4 92 0,6-2 108 0,7 1 128 16</inkml:trace>
  <inkml:trace contextRef="#ctx0" brushRef="#br2" timeOffset="106281.5">11677 15749 120 0,'0'0'363'0,"-6"0"65"0,6 0 15 0,-7 3-40 0,-6 1-61 0,-6 3-74 16,5 2-65-16,-5-3-46 0,6 2-36 0,0-5-23 15,-7 5-19-15,14-5-17 0,-1 1-21 0,0 3-17 16,1-7-8-16,0 0-3 0,-1 4-1 0,1-4-1 16,-1-4 1-16,7 0-1 0,7 1 0 15,6-4-4-15,-1-1-2 0,-5 1-3 0,6-9-1 0,-7 6 1 16,8-5 2-16,-1 1 8 0,-7-1 10 0,7 1 15 16,6-1 20-16,-5 0 21 0,6 1 27 0,-7-1 15 15,-1 4 16-15,2-1 12 0,-8 6 3 16,0-2-1-16,1 5-2 0,0-1-7 0,-1 4-1 15,-6 0 2-15,7 4 7 0,-7-1 1 0,6 8 5 16,-6-4 4-16,6 9-5 0,-6-2-11 0,7 1-29 16,-7 3-10-16,13 4-12 0,-7 0-14 0,2 0-17 15,4 4-12-15,1-1-1 0,7 1-14 0,0-4-14 16,-8 3-7-16,14-3-5 0,-13 5-2 0,13-10-2 16,-12 5-3-16,-2 0-1 0,1-3 0 0,-6-1 0 15,0 0 1-15,-7 0 0 0,-7-2 3 0,0-2 3 16,1 1-2-16,-7-1-1 0,7 1 1 0,-8-4 0 15,2-3-3-15,5 2 0 0,0-2 0 16,1-5 2-16,6 4 11 0,-7-7 17 0,-5 4 13 16,5-4 18-16,0 0 20 0,-5-4 17 0,4 4 4 15,-4-3-2-15,-1-1 1 0,6 1 2 0,1-1 10 16,-1 0 13-16,1 4 17 0,0-4 20 0,-2 4 14 16,8-3 5-16,-6 3-91 0,6-3-93 0,0 3 0 15,0 0 0-15,6 0 0 0,-6 0 0 0,14 0 0 16,-1 0 0-16,6 3 0 0,8-3 0 0,-1 0 0 15,13 0 0-15,-1 0 0 0,9-3 0 16,-2 3 0-16,7-4 0 0,0 0 0 0,0 0 0 16,0 1 0-16,-7-1 0 0,-5 0 0 0,-7 1-552 0,-8-1-209 15,-5-3-161-15,0 3-148 0,-8 0-73 16,2-3 60-16,-14 7 133 0,0 0 172 0,0 0 185 16</inkml:trace>
  <inkml:trace contextRef="#ctx0" brushRef="#br2" timeOffset="107129.4">14021 15661 147 0,'20'-4'397'0,"-7"1"65"15,0-1 30-15,0 4-37 0,-7 4-65 0,2-4-72 16,-8 3-43-16,0 5-26 0,-8-1-14 0,8 4-16 16,-6 0-13-16,0 0-16 0,-7 4-23 15,6-1-23-15,-6 1-16 0,-7-1-12 0,1 5-11 0,-1-1-1 16,-6 4 5-16,7-3 11 0,-7 2 17 0,0 1 25 16,-7-2 23-16,1-2 17 0,-1 3 8 0,-6-3 7 15,6 1-4-15,-6-1-12 0,7-3-17 16,-1 3-19-16,7-7-22 0,0-1-24 0,7 2-23 15,5-4-15-15,2-1-14 0,5 0-7 0,7-4-5 16,0-3 0-16,0 4 7 0,7-4 9 0,5 0 13 16,8 0 13-16,-1-4 23 0,7 1 25 0,1 3-113 15,5-4-32-15,1 1 0 0,-1-1 0 0,8 1 0 16,5-1 0-16,-6 0 0 0,1 1 0 0,-2-2 0 16,1 5 0-16,7-4 0 0,0 2 0 0,-8 2 0 15,2-5 0-15,-1 5 0 0,-7 0 0 0,-5-3 0 16,5 3 0-16,-6-4 0 0,-7 4 0 0,-5-4 0 15,-2 1 0-15,2-1-770 0,-1 1-111 0,-7-1-77 16,8 4-46-16,-14 0-17 0,0 0 52 0,0 0 131 16,6 4 137-16,0-1 140 0,0 4 147 0</inkml:trace>
  <inkml:trace contextRef="#ctx0" brushRef="#br2" timeOffset="107454.84">13722 16354 108 0,'-13'7'459'0,"7"-3"113"0,-7-1 103 0,-1 4 40 16,8-3-9-16,6 0-22 0,0-1-12 0,0 1-14 15,0-4-31-15,6 0-37 0,8-4-52 16,5 1-59-16,7-1-57 0,0 0-136 0,13-3-286 16,0 0 0-16,7 0 0 0,-7-1 0 0,7 2 0 0,-7 0 0 15,0 0 0-15,7 2 0 0,-8 0 0 0,-5 1 0 16,6-1 0-16,-7 0 0 0,-6 4 0 0,1 0 0 16,-7-3 0-16,-2 3 0 0,2 0 0 0,-7 0 0 15,1 3-551-15,4-3-331 0,-4 0-113 16,5-3-99-16,1 3-36 0,-8-4 83 0,15 1 144 15,-1-1 168-15,6-4 179 0</inkml:trace>
  <inkml:trace contextRef="#ctx0" brushRef="#br2" timeOffset="107745.7">15064 15705 124 0,'6'-11'461'0,"1"-4"101"16,-1 4 80-16,-6 4 8 0,-6 0-67 15,6 7-80-15,0-4-54 0,6 4-38 0,7 4-21 16,7-1-18-16,-1 5-19 0,1 3-17 0,-14 3-30 16,0 1-34-16,2 7-33 0,4-4-31 0,2 9-35 15,-8-6-42-15,0 5-36 0,1-1-32 0,6 1-24 16,0-1-22-16,-7 2-25 0,1-2-47 0,-7-3-85 15,7 0-121-15,-7-8-146 0,6 1-146 0,0-4-122 16,1 0-101-16,0-3-78 0,-1-6-26 0,1 2 68 16,5-8 104-16,-4 2 115 0,4-6 130 15</inkml:trace>
  <inkml:trace contextRef="#ctx0" brushRef="#br2" timeOffset="108066.36">15591 15712 6 0,'6'-18'400'0,"2"3"101"0,-2 1 85 15,-6 3 36-15,-6 4-22 0,6-1-41 0,0 8-20 16,0 0-10-16,0 0-10 0,-8 8-14 0,2 2-21 16,0 5-30-16,-1 0-38 0,-6 7-38 15,6 3-30-15,7 1-30 0,-6 3-33 0,6 1-143 16,0-1-142-16,0 4 0 0,6-4 0 0,1 4 0 0,0-4 0 16,6-3 0-16,-1-4 0 0,8-4 0 0,0 0 0 15,-1-6 0-15,1-1 0 0,6-8 0 0,-7-6 0 16,14-4 0-16,-7-4 0 0,6-5 0 0,2-2 0 15,-9-7 0-15,7-1 0 0,-5-3 0 0,-14 0 0 16,6-5 0-16,-12 1 0 0,-7 1 0 0,0-1 0 16,-7-1 0-16,-12 5 0 0,6 0 0 0,-14 3 0 15,2 5 0-15,5 2 0 0,-6 4 0 16,0 4-336-16,7 0-309 0,-1 8-165 0,0 3-177 16,20 0-152-16,-12 3-4 0,-2 8 99 0,8 0 170 15,12 1 186-15,8-1 223 0</inkml:trace>
  <inkml:trace contextRef="#ctx0" brushRef="#br2" timeOffset="109319.25">11202 16987 366 0,'-6'-3'446'0,"-2"-1"59"16,-4-3-10-16,-2 3-57 0,8-3-73 0,-1-1-55 0,7 5-33 16,0-5-13-16,0 1-5 0,7 0-13 0,6-2-22 15,6 3-27-15,7 3-22 0,7-6-27 16,-1 6 9-16,8-1 11 0,5 1 11 0,0-1 2 16,8 1-3-16,-7 3 8 0,5 0-17 0,-5 0-9 15,0 0-3-15,-7 3-2 0,-6 4-1 0,-8 0-5 16,1 5-8-16,-12 6-12 0,-8-3-7 0,-6 7-19 15,-6 0-3-15,-8 0-16 0,-5 3-16 0,0 1-17 16,-8 3-16-16,1 1-2 0,-6-1-19 16,-1 0-5-16,1 1-3 0,-1-1-2 15,1-3 0-15,-1-4 0 0,1-1 0 0,5-6 0 16,1 1 3-16,7-10 0 16,-7-2 6-16,12 0 1 0,2-8 2 0,6 0 12 0,6-2 12 15,6-3 26-15,6-2 26 0,2 0 31 16,12 0 28-16,-7 1-140 0,14-1-11 15,-1 0 0-15,8 3 0 0,-1 1 0 0,-7 3 0 16,7 0 0-16,-6 1 0 0,6 3 0 16,-6 3 0-16,-1 1 0 0,7 0 0 15,-6 0 0-15,-1 3 0 0,7 0 0 0,-6 1 0 16,-7-1 0-16,0 0-188 0,-12-3-593 16,4-4-126-16,2-4-84 0,-1 1-58 15,7-1-11-15,1 0 96 0,-7-3 152 16,-1 0 149-16,7-4 154 0</inkml:trace>
  <inkml:trace contextRef="#ctx0" brushRef="#br2" timeOffset="109696.76">12374 17046 151 0,'19'-19'398'0,"-12"1"70"15,0 0 28-15,-1 3-31 0,0 1-43 0,0-1-52 16,-6 0-33-16,0 8-5 0,0-4 6 0,0 8 10 16,0 3-2-16,0 0-12 0,8 3-17 15,-8 8-22-15,0 0-18 0,-8 4-29 0,8 3-26 16,-6 0-37-16,6 4-40 0,0 4-41 0,6 0-42 15,-6-4-30-15,8 3-19 0,-2 4-11 0,7-3-4 16,0-1-4-16,-6-2-3 0,5-1-16 16,-5-8 10-16,0 1 0 0,-1-8 3 15,-6-3-1-15,0-8 5 0,0 1 33 0,-6-8-19 16,-1-1-4-16,0-6-2 0,1 1 1 0,0-3-11 16,-7-1-4-16,-1-1 14 0,8 0 15 0,0-4-1 15,-2 1 5-15,8-1 6 0,8 4 0 0,-2-4 8 16,0 1 3-16,14 3 15 0,-7 3 14 15,7 1 15-15,-1-1-3 0,7 5-6 0,-6 3-12 16,0 4-10-16,5-1-7 0,-5 5-4 0,6 3 2 16,0 3 2-16,0 5-2 0,-7-1-3 0,1 4-4 15,6 3-6-15,-13 5-14 0,13 3-9 0,-13-4-6 16,7 4-8-16,-8 0-26 0,2 4-58 0,-1-4-83 16,-7 0-118-16,1-4-141 0,-1 4-136 0,1-7-108 15,-1-1-102-15,8-3-85 0,-14 0-19 0,6 0 73 16,0-3 104-16,8 2 111 15,11-6 146-15</inkml:trace>
  <inkml:trace contextRef="#ctx0" brushRef="#br2" timeOffset="110070.79">13650 16895 47 0,'20'-14'382'0,"-7"3"82"0,0 4 67 16,0-4-13-16,-7 3-48 0,1 1-60 0,-7 3-47 15,7 4-31-15,-7-3-17 0,0 6-16 0,-7-3-13 16,0 8-18-16,1-1-18 0,0 0-19 0,-1 5-18 16,-13 2-18-16,8-3-20 0,-2 3-7 0,-5 0-33 15,-1 2-29-15,0 2-25 0,8 1-19 16,-8-5-14-16,1 4-25 0,-7-3 2 0,6 0 3 16,1-1 18-16,-7 1-11 0,6 0 7 0,0-4 10 0,1-4 8 15,-1 4 17-15,8-4-15 0,-2 1 13 16,1-1-4-16,7-3-9 0,-1-1-4 0,7 1-19 15,7-4 1-15,-1 0 6 0,13 0-4 0,-5-4-5 16,12 4-5-16,0-3-11 0,13-1-16 0,0-3-8 16,7 3 2-16,-7-3 1 0,6 3-2 0,1 0 1 15,-7 1 8-15,7-1-22 0,-7 0-37 0,-7 1-60 16,1-1-81-16,-1 1-102 0,-12-1-108 0,6 0-94 16,-7 1-73-16,1 3-42 0,-7 0-22 0,0 0-22 15,-6 0-33-15,-7 0 14 0,-7 0 55 16,-6 3 71-16,6 5 93 0</inkml:trace>
  <inkml:trace contextRef="#ctx0" brushRef="#br2" timeOffset="110366.49">13350 17492 398 0,'8'0'551'0,"4"-2"95"0,8-2 62 0,-1-4-31 16,13 0-72-16,8 1-71 0,5 0-65 16,8-4-60-16,-1 1-63 0,0 2-76 15,6-3-82-15,1 3-74 0,0 1-58 0,-7-1-57 16,7 2-62-16,-14-2-79 0,-6 4-97 15,1 1-110-15,-8-1-103 0,1-3-104 16,-14 4-118-16,-19 3-85 0,13 0 12 0,0 3 63 16,-7 1 85-16,-6-4 118 0</inkml:trace>
  <inkml:trace contextRef="#ctx0" brushRef="#br2" timeOffset="114179.1">14764 16819 179 0,'0'0'266'0,"7"-4"1"0,-1 4-23 15,-6 0-38-15,0-4-40 0,0 4-40 0,0 0-40 16,0 0-33-16,7 0-24 0,-7 0-15 0,0 0-7 15,0 0-6-15,6-4 1 0,-6 4 8 16,6-3 17-16,1 3 20 0,6 0 18 0,-7 0 15 16,2 0 10-16,-2 0 2 0,-6 0 0 0,6-4-5 15,1 4 2-15,-7-3 4 0,6 3 9 0,-6 0 10 16,7 0 10-16,-7-4 2 0,0 4 2 0,0 0-1 16,0-3-5-16,6 3-10 0,-6 0-14 0,0 0-11 15,0 0-15-15,0 0-15 0,0 0-12 0,0 0-7 16,0 3-1-16,0-3 4 0,0 4 11 0,0-4 16 15,-6 7 21-15,6-4 22 0,-7 1 19 0,1 7 11 16,-1-3 10-16,1 3 1 0,0 0 1 0,-2 0-3 16,2 0-8-16,-7-4-3 0,0 4-15 0,7-1-14 15,-7-1-16-15,-1-2-19 0,8 0-17 0,0 0-21 16,-1-3-9-16,-6 0-8 0,13-1-9 16,-6 1-2-16,6-4-1 0,0 0 1 0,0 0-2 15,0-4 1-15,0 1-3 0,6-1-2 0,0-3-4 16,1-2 2-16,6 3-2 0,-7-6-1 0,8 2 4 15,-1-1-3-15,-1 0 3 0,8-4-2 0,-14 4 6 16,8 0 9-16,-14 0 0 0,6 0 9 0,1-3 8 16,-7 7 9-16,13-4 10 0,-7 2 12 0,7 2 18 15,1 0 11-15,-8 3 3 0,-6 1 4 0,0 3 5 16,6 0 7-16,-6 3 11 0,7 5 9 16,6 0 11-16,-7 3 5 0,1 3-5 0,-1 4-16 0,1 1-18 15,0 3-20-15,-1 0-17 0,0 3-20 16,1 1-11-16,0 3-4 0,-1-3-15 0,1 3-11 15,5-3-6-15,-5 0-3 0,-7-1-5 0,7 1-7 16,-7-4 3-16,6-4 1 0,-6-3-2 0,0-1-9 16,0-3-8-16,0-4-12 0,0 2-6 15,0-2-3-15,-6-4 2 0,-8 1 7 16,2-4 7-16,-8 0 16 0,1 0 9 16,-1 0 7-16,0 0 4 0,-5 0 4 0,5 0 6 15,0 0 2-15,1 0 7 0,5 0 3 16,2-4 4-16,5-3-4 0,0 7 1 15,14-3-2-15,6 3-3 0,1-4-2 0,11 4-3 16,-5-5 4-16,12 5-4 0,1 5-3 0,-1-1-8 16,7-1-5-16,-5-3-8 0,4 0-28 15,-5-3-44-15,-1-1-67 0,-5-1-98 0,-1 2-127 16,-7-5-136-16,7 5-114 0,-13-4-90 0,6-1-75 16,-5 1-61-16,-8 0-2 0,-6-4 75 0,0 0 101 15,7 0 115-15,13 0 132 0</inkml:trace>
  <inkml:trace contextRef="#ctx0" brushRef="#br2" timeOffset="114699.04">15597 16902 33 0,'0'-7'326'0,"0"4"66"0,8 3 35 0,-8 0-29 0,-8 0-63 16,2 3-60-16,-7 1-63 0,-7-1-49 0,8 6-31 15,-8-6-19-15,14 3-11 0,-7 3-11 0,-1-2-15 16,8 4-18-16,-14-4-11 0,8 1-12 0,-2 3-9 15,8-4-8-15,-1 0-2 0,7 0 6 0,0-3-4 16,0-4 0-16,7 0 0 0,-1 0 11 0,8-7-4 16,-2 3-3-16,2-7-2 0,5 0 1 0,1 0 1 15,-8-3-3-15,8-1 12 0,0 1 14 0,-7-5 18 16,-1 1 17-16,2-1 20 0,-2 1 20 16,2 3 22-16,-8 0 1 0,-6 1 23 0,7 3 18 0,-7-1 14 15,6 5 8-15,-6-4 4 0,0 8 15 16,0-1-21-16,0 4-29 0,-6 4-36 0,-1-1-14 15,7 8-40-15,0 0-38 0,7 1-20 0,-1 2-11 16,1 5-6-16,6-5-22 0,-1 5 4 0,8 3 4 16,-7-4 0-16,7 1-1 0,0-1 0 0,-8 0-1 15,2 4-3-15,-1-4 1 0,-7-3-1 0,7 3-1 16,-6-3 1-16,-1-1 4 0,-6-2-2 0,-6-1-4 16,6 0 3-16,-7-4-2 0,-6 4 1 0,0-4-3 15,0 0 1-15,0 1-1 0,-7-5-1 16,8 1-1-16,-2 0 2 0,1-1 3 0,1-3 2 15,-2 4 5-15,8 0 2 0,0-4 4 0,6 0-19 0,-7 0 17 16,7 0 19-16,7 0 26 0,-1 0 27 16,0 0 26-16,14 0 41 0,-7 0 4 0,13 0-8 15,-6 0-18-15,6 0-25 0,-1-4-25 0,1 4-26 16,7-4-33-16,-1 1-51 0,1 3-77 0,0-4-116 16,-7 4-142-16,0-4-144 0,0 4-128 0,-6 4-120 15,-1-4-119-15,-6 0-2 16,-6 4 81-16,-7-4 113 0,0 7 125 0,-7 0 149 15</inkml:trace>
  <inkml:trace contextRef="#ctx0" brushRef="#br2" timeOffset="115531.12">12563 17863 71 0,'-7'-11'380'0,"0"0"64"0,1 0 42 0,0 4-39 16,-1 3-78-16,1 0-86 0,-1 8-56 16,0 3-29-16,7 8-11 0,0-1 3 15,0 8 0-15,7 4-12 0,6 4-5 16,0-2-19-16,-7 6-27 0,1-2-16 0,0 5-17 16,5-4-4-16,-4 4-16 0,-2-8-14 0,0 4 0 15,-6-3-17-15,0-8-21 0,-6-4 3 16,6-7 4-16,-6-4 8 0,6-3 2 15,-8-8 0-15,8 0 11 16,-12-7-13-16,12-3-16 0,-7-1-6 0,7-3-8 16,-7-8 3-16,7 1 0 0,0-1-1 0,0-3 2 15,7-1-1-15,0 2 2 0,5-3 1 16,2 2 6-16,5 4 2 0,1-1 5 16,0 5 2-16,6-2 0 0,-7 5-1 15,1 3 0-15,6 8 11 0,-7 3 19 0,1 4 24 16,6 4 22-16,-7 7 17 0,1 3 3 15,-8 8-8-15,2 1-23 0,5 5-29 16,-6 2-25-16,0 3-34 0,1 1-54 0,-2-2-76 16,2-3-100-16,5 0-116 0,1-6-126 15,0-6-151-15,-8 3-172 0,8-10-44 16,-1 1 40-16,7-3 85 0,7-5 110 0,-7 0 155 16</inkml:trace>
  <inkml:trace contextRef="#ctx0" brushRef="#br2" timeOffset="116753.22">14250 17702 240 0,'12'0'361'16,"-12"0"42"-16,7 3-24 0,-7-3-47 0,0 4-57 15,0 0-60-15,0 3-54 0,0-4-32 16,-7 5-16-16,7-1-6 0,-6 0 6 16,6 4 13-16,-6 0 18 0,-8 1 25 0,2 2 28 15,-2 1 29-15,-5 0 28 0,-1-1 19 16,8 1 13-16,-8-1 6 0,7-3-3 16,-7 0-16-16,8-3-17 0,4-1-25 0,-4 0-30 15,5-3-36-15,1-1-34 0,-1 2-28 16,7-1-30-16,-6-4-23 0,6 0-17 15,0 3-11-15,0-3-11 0,-7 4-3 16,7-1-2-16,-6 4 7 0,0-3 2 0,6 0 5 16,-8-1 3-16,8 1 3 0,0-1 2 15,0 1-1-15,0-4 4 0,0 4-2 0,0-4 0 16,0 0-2-16,0 0-3 0,0 0-4 16,0 0-8-16,8 0-3 0,-8 0 0 15,6 0-3-15,0 0 0 0,-6-4-2 0,0 4-3 16,0 0 2-16,0 0-2 0,0 0-1 15,0 0-1-15,0 0-1 0,0 0 1 0,7 0 0 16,-7 0-3-16,6 0 2 0,-6 0-1 16,0 0-1-16,0 0 2 0,0 0-1 15,0 0-1-15,0 0-1 0,0 0 1 16,0 0-3-16,0 0-7 0,0 0-9 0,7 0-12 16,-7 0-25-16,0-4-32 0,0 4-41 15,0 0-52-15,6-3-60 0,-6-1-65 0,7 1-70 16,-1-5-60-16,0 5-47 0,8-4-33 15,-8 3-39-15,1-3-45 0,-1 2-43 16,1-2 22-16,-1 3 54 0,1 1 72 16,6-4 96-16</inkml:trace>
  <inkml:trace contextRef="#ctx0" brushRef="#br2" timeOffset="117678.21">13982 18009 92 0,'0'-7'305'0,"7"3"58"0,-7-3 12 16,6 0-16-16,1-1-34 0,-7 1-40 16,0-1-45-16,7 1-42 0,-7 0-22 0,6-4-7 15,8 4-4-15,-2-5 1 0,1 1-9 16,0 1-8-16,6-1-15 0,1 0-14 15,6 0-12-15,1 0-14 0,-8-4-12 0,7 8-12 16,-6-4-9-16,-1 3-10 0,-6 5-9 16,0-1-8-16,0 1-4 0,0 3-3 15,7 3 0-15,-8 1-1 0,2 3-3 0,-1 1-3 16,-1 2 1-16,2 1 0 0,-2 4-2 16,2 0 3-16,5-1 2 0,1-6 4 0,-8 2 0 15,15 1 5-15,-7-2 8 16,0 1 18-16,5-3 23 0,7-7 29 0,-6 0 25 15,14 0 20-15,-1-3 20 0,0-4 5 0,0 0-1 16,0-2-14-16,0-2-6 0,-6 4-11 16,-1-4-20-16,1 4-24 15,-13 3-25-15,-1-3-31 0,-6 3-63 0,0 4-117 16,-7-3-172-16,1 3-197 0,-7-4-246 16,0 4-199-16,0 0-75 0,0 0 43 0,0 0 126 15,-13 15 178-15,0-1 234 0</inkml:trace>
  <inkml:trace contextRef="#ctx0" brushRef="#br2" timeOffset="118115.55">14048 18310 174 0,'-7'0'406'0,"-5"0"74"0,12-7 48 16,-8 3-6-16,8-4-23 0,0 1-35 15,0 0-10-15,8-4-5 0,11 0-13 16,0 4-26-16,8-4-42 0,-2 3-48 0,15-3-55 15,-8 3-53-15,1 2-48 0,5 2-39 16,-5 4-34-16,6 0-30 0,-13 4-24 16,0 0-17-16,0-2-9 0,-6 6-5 0,5 0-2 15,-11 3-3-15,-1 0 0 0,-6 3 0 16,6-3 0-16,-1 0 11 0,2 0 6 16,5 0 11-16,-6-4 3 0,14 1 4 0,-9-1 0 15,15-4-4-15,-1 1-14 0,8-4-22 16,-1 0-47-16,0 0-77 0,7-7-107 15,-7 0-132-15,0-1-126 0,0-2-108 0,-6-2-102 16,-8 1-90-16,-5 4-24 16,0 0 57-16,-20 7 93 0,13-8 104 0,0 1 132 15</inkml:trace>
  <inkml:trace contextRef="#ctx0" brushRef="#br2" timeOffset="127518.9">15747 17735 293 0,'0'0'425'0,"7"0"53"0,-7 0 5 15,0 0-50-15,0 0-67 0,0 0-53 0,0 0-31 16,0 0-22-16,0 0-12 16,-7 0-15-16,7-4-22 0,0 4-21 15,0-4-22-15,7 8-2 0,-7-4-2 0,7 0 0 16,-7 0 5-16,6-4 3 0,0 4 9 0,1 0-5 15,6 0 14-15,0 4-1 0,7-4-10 16,0 0-23-16,5 0-26 0,7 0-21 16,1-4-38-16,0 4-30 0,6-4-21 15,0 1-12-15,-13-1-8 0,7 1-7 0,-13-1 0 16,-1 0-11-16,-6 1-11 0,-13 3-10 16,0 0-5-16,-13 0-4 0,0 0-3 15,-7 0 3-15,-6 0 7 0,-7 3 5 0,1 1-4 16,-7 0-8-16,6-1-9 0,1-3-12 15,6 4-4-15,0-4-4 0,-7 0 5 16,7 0 8-16,7 3 14 0,-7 1 19 0,12 0 12 16,-5 0 11-16,-1-1 4 0,8 1 6 15,-8-1 2-15,7 1-4 0,-7 0-2 16,14-1-1-16,-8 1 2 0,8 0-2 0,0 2-5 16,6 0 5-16,-6 0 2 0,6 2 3 15,0-1 0-15,6 7 4 0,-6-2 5 16,0 2 0-16,-6 4 3 0,6 1-2 0,0-1 2 15,0 4-6-15,18-7-3 0,-4 3-2 16,-1 4-2-16,0-4 1 0,0 1-2 16,7-1 2-16,-1-4 3 0,7 6-1 0,0-2-3 15,7-1-1-15,-7 1 0 0,6 5 0 16,-6-4 0-16,1 2 0 0,-2 1 3 16,1 4 8-16,-12-5 10 0,-2 2 7 0,-12-1 8 15,0 0 9-15,-6-4 7 0,-7 1 3 16,-7-1-1-16,1 0 2 0,-8-3-5 15,2-4-8-15,-1 0-8 0,-7-4-14 16,7-3-28-16,-6-1-50 0,12-3-94 0,0-3-94 16,7-1-110-16,7-3-115 0,0-4-107 15,6 3-115-15,0 8-86 0,6-11-2 16,7 0 60-16,0 0 92 0,6-7 114 0</inkml:trace>
  <inkml:trace contextRef="#ctx0" brushRef="#br2" timeOffset="127790.37">15780 17779 110 0,'13'0'425'0,"0"3"67"15,7-3 41-15,-8-3-37 0,15 3-105 16,-1-3-116-16,13 3-92 0,0-6-62 16,-6 3-43-16,12 0-41 0,-6 3-45 15,1 0-56-15,-2-4-64 0,-5 4-101 0,-13 0-155 16,5 0-93-16,-11 0-31 0,-2 0 6 16,-12 0 40-16,0 0 89 0</inkml:trace>
  <inkml:trace contextRef="#ctx0" brushRef="#br2" timeOffset="128834.72">16457 16086 315 0,'7'-7'435'0,"0"-4"59"15,-1 4-8-15,0-2-58 0,1-1-87 16,6-1-77-16,-7 0-34 0,7 4-13 0,1-4 8 15,6 0 3-15,-2 3 1 0,9-3-17 0,-7 0-28 16,-2 4-33-16,2 0-31 0,-7-1-13 0,7 8-20 16,0-3 17-16,5 6 16 0,-5 1 12 0,0 4-1 15,-1 6-11-15,-6 1 6 0,0 7-30 0,-7 3-22 16,-6 9-13-16,0-2-4 0,0 5 0 16,-6 3 2-16,-7 1 0 0,13-1-3 0,-6 0-5 0,6 0 5 15,0-3 0-15,6-4 1 0,7 0 3 16,-7-4 0-16,8-6 4 0,-2 2-4 0,-4-7-3 15,4-3-1-15,-5 0 2 0,-1-8 7 0,1 0 2 16,-1-3 2-16,1-1-1 0,-1-6 1 0,0-1 1 0,8 0-4 16,-8-3-2-16,1-4-4 0,-7 4-3 15,6 0-7-15,-6-1-9 0,7 1-13 0,-7 7-6 16,7 0 0-16,-1 0 5 0,6 7 3 0,2 8 6 16,6 0 5-16,-1 10 3 0,7 4-5 0,-6 5-6 15,6 2-6-15,7 8-5 0,-1 3-3 0,7 1-5 16,0 7 0-16,0 0-4 0,0 4-3 0,0 2 2 15,0 2 11-15,1 3 11 0,-15 0 19 16,-5-4 24-16,0 1 29 0,-14-5-20 16,-12-2-83-16,-8-5 0 0,-12 0 0 15,-6-10 0-15,-7-5 0 0,-6-3 0 0,-2-8 0 16,-11-3 0-16,5-7 0 0,-4-5 0 16,4-1 0-16,-5-6 0 0,5-3 0 0,8-3 0 15,6 0 0-15,-1-3 0 0,8 3 0 16,13-4-771-16,19-4-490 0,6-3-125 15,20-5 8-15,7-3 122 0,6-3 232 0,0-1 282 16</inkml:trace>
  <inkml:trace contextRef="#ctx0" brushRef="#br2" timeOffset="130598.16">19193 16892 32 0,'-7'-7'324'0,"7"3"68"0,-6-3 23 16,0 3-19-16,-2-3-46 0,2 3-59 0,0-3-62 16,-7 3-45-16,6 0-25 15,1-3-19-15,-7 3-11 0,6 1-20 0,7-1-16 0,-7 4-18 0,7-4-23 16,-6 4-17-16,6 0-13 0,0 0-2 0,6 4-12 15,-6-4-4-15,7 4 0 0,0-1-2 0,-1 1-2 16,1 0-1-16,-1-1 1 0,-6 5 1 0,7-5-1 16,-7 1 0-16,6 0 1 0,-6-4 1 0,7 4 2 15,-7-1 2-15,0-3 3 0,0 0 5 16,0 4 4-16,0-4 4 0,6 0 3 0,-6 0-2 16,0 0 4-16,0 0-5 0,0 0-14 0,0 0-2 15,0 0-3-15,0 0-4 0,0 0-16 0,0 0-19 16,-6 0-23-16,6 0-42 0,-7 0-55 0,7 0-78 15,0-4-101-15,-6 1-129 0,6 3-58 0,0-4-7 16,0-4 29-16,6 5 64 0</inkml:trace>
  <inkml:trace contextRef="#ctx0" brushRef="#br2" timeOffset="132418.5">13208 14844 20 0,'0'-7'359'0,"0"-1"62"0,0-3 39 0,0 1-31 16,0 2-64-16,0-3-77 0,0 0-57 15,0 4-24-15,0-4-7 0,0 3 4 0,0 1-2 0,0 3-16 16,0-3-20-16,0 4-25 0,0-5-28 16,0 8-25-16,0 0-12 0,0 0-2 0,6 4-2 15,0 3 1-15,2 4-3 0,-2 0-4 0,0 4-11 16,0 3-13-16,1 1-13 0,0-1-12 16,6 0-6-16,-7 4-3 0,0 0-1 0,2-3-5 15,-2 2 0-15,0-6-2 0,0 0 0 16,1-1-1-16,-7-6 2 0,0 3 3 0,0-4 6 15,0-3 7-15,0-4-3 0,0 0 2 0,0-4 0 16,-7-3 0-16,7-1-4 0,-6-3-6 0,6 0 1 16,-6-3 0-16,0-1-1 0,-2-4-5 0,2 4-1 15,0-2 1-15,-1-1 3 0,1-1-3 0,-1 1-1 16,0 0 3-16,1 3 0 0,0 0-1 16,0 1-1-16,-2 2-1 0,8 1-2 0,8 4-3 15,-2-4 0-15,0 7-3 0,0 1 1 0,8 0 2 16,-1 3 2-16,-1 3 1 0,8 0 0 15,0 1 4-15,-1 7-2 0,-5-4 0 0,-2 4 2 16,2 3 0-16,-2-2-2 0,1 3-3 0,1 0 2 16,-2-5-4-16,-6 5-19 0,2 0-41 15,-2-4-56-15,7 3-69 0,-13-3-79 0,7-4-90 16,-7 0-105-16,0 2-142 0,6-3-40 0,-6-1 20 16,13-2 50-16,7-3 78 0</inkml:trace>
  <inkml:trace contextRef="#ctx0" brushRef="#br2" timeOffset="133396.41">13755 14939 169 0,'0'-3'360'0,"0"-5"54"0,0 1-9 0,0 4-52 0,-7-5-63 16,0 0-66-16,1 4-59 0,6-3-37 0,-6 4-24 15,-1-4-14-15,0 7-12 0,7-4-12 0,0 0-10 16,14 4-6-16,-2 4-1 0,-5 0 0 16,6-1 1-16,0 4 0 0,-7 0-7 0,8 2-8 15,-2 2-8-15,-4-1-6 0,4 1-7 0,-5 0-4 16,6 0-5-16,-7 0-2 0,1 0-2 0,-1 0 0 15,-6-3 0-15,0-5-1 0,6 4 0 16,-6-3 0-16,8 0 2 0,-2-1 0 0,-6-6 1 16,0-1 0-16,0-3 0 0,0 0 1 0,0-1-2 15,0-3-4-15,0 0 0 0,0 0 2 16,6 0 4-16,-6 0 3 0,0 0 4 0,7 1 8 16,-7 2 3-16,0 5 2 0,-7-6-2 0,7 6-1 15,-6-1-9-15,12 4 0 0,-6-3 2 0,7 6 1 16,-1-3 1-16,1 4 1 0,-1 3 6 15,7-2-4-15,1 1-6 0,-8 2-8 0,14-1-2 16,-8-3-3-16,1 3-1 0,1-3 1 0,-2 0-2 16,8-1 1-16,-7-3 0 15,0 0 1-15,0 0 0 0,1-3 0 0,-2-1 0 0,1 0 1 16,-6-7 3-16,-1 4 4 0,1-1 9 0,-7 5 19 16,6 0 22-16,-6-6 27 0,0 6 24 0,0-1 19 15,0 4 5-15,0-3-7 0,0 3-14 0,0 0-27 16,0 0-24-16,0 3-22 0,0 1-18 0,7-1-9 15,-7 6-10-15,7-3-5 0,-1 2-22 16,0-1-32-16,1 1-53 0,6-1-62 0,0 0-71 16,-7 1-72-16,1-5-77 0,0 5-93 0,-1-5-92 15,0 5-14-15,1-8 30 16,6 7 54-16,7-7 85 0</inkml:trace>
  <inkml:trace contextRef="#ctx0" brushRef="#br2" timeOffset="133789.29">14627 14870 23 0,'0'-7'307'0,"0"3"62"0,0 0 22 0,0 0-35 0,0 4-60 16,-6-3-65-16,6 3-66 0,-14 0-56 0,8 0-37 16,0 3-23-16,6 1-13 0,-6 0-6 0,-2 7-2 15,8-4 2-15,-6 4 3 0,0-1 7 0,6-1 0 16,-7 2 8-16,1-1 2 0,-1-2 0 15,7 3-5-15,-7-4-6 0,7 0-2 0,0 1-9 16,-6-1-4-16,0-3 5 0,6 3 6 0,-6-3 11 16,12-4 8-16,6-4 2 0,-5 4-4 15,0-4-7-15,-1 1-12 0,7-1-13 0,1-3-12 16,-8-1-1-16,6 1-2 0,-4-4 0 0,-2 4 3 16,0-1 6-16,1 1 5 0,-7 4 9 15,0-2 4-15,6 5 5 0,-6-3 0 0,0 3-1 16,0 0 0-16,0 0-7 0,7 3-5 0,0 2-5 0,-7 2-5 15,6 0-5-15,0 0-7 0,0 4-4 16,8-3-14-16,-1-1-23 0,-7-3-31 0,8 3-39 16,-8-3-39-16,7 3-45 0,0-7-49 15,-7 4-57-15,1-4-72 0,6-4-77 0,-13 0-21 16,7 1 13-16,-7-5 45 0,6 1 70 0</inkml:trace>
  <inkml:trace contextRef="#ctx0" brushRef="#br2" timeOffset="133989.54">14816 14873 30 0,'0'-3'359'0,"0"-1"67"0,0 1 46 0,0-1-36 0,0 4-73 0,6 0-82 16,-6 0-69-16,8 0-39 0,4 4-15 0,1-4-3 15,0 7-2-15,6-4-5 0,-5 5-9 0,12-1-19 16,-7 0-25-16,14 5-34 0,-7-6-17 16,0 9-12-16,7-4-15 0,-7 0-10 0,0-3-9 15,0 3-11-15,-7 0-35 0,1-4-46 0,6 0-49 16,-13 1-54-16,7-1-58 0,-8-4-58 0,-5 1-66 15,0 0-82-15,-7-4-31 0,0 0 12 0,6-4 37 16,0 0 63-16</inkml:trace>
  <inkml:trace contextRef="#ctx0" brushRef="#br2" timeOffset="134181.15">15181 14884 190 0,'-6'-3'362'0,"6"-5"48"0,-8 5-15 0,8 3-57 16,0 0-70-16,0 0-71 0,0 0-58 0,8 0-29 15,-8 7-19-15,0-3-6 0,0 6 0 16,0-3-2-16,0 5 0 0,0 3-6 0,0-1 0 0,-8-3-7 16,2 4-6-16,0 0-8 0,-7-1-19 15,6 1-14-15,-6-1-9 0,1 1-11 0,4-5-9 16,2-1-24-16,0 2-32 0,6-8-46 16,-7 1-68-16,7 0-104 0,0-4-143 0,0-4-70 15,0-3-14-15,13-1 23 0,13 2 54 0</inkml:trace>
  <inkml:trace contextRef="#ctx0" brushRef="#br2" timeOffset="134554.29">15623 14902 289 0,'0'0'401'0,"8"5"48"0,-8-5-21 15,6 0-60-15,-6 0-74 0,6 0-74 0,1 0-47 16,-1-5-34-16,8 5-23 0,-2-4-19 16,2 1-21-16,-2-1-22 0,1 1-23 0,1-1-12 15,-8 1-11-15,7 3-20 0,-6-4-21 16,5 4-34-16,2-4-40 0,-8 4-66 0,1 0-86 0,5 0-97 16,-12 0-90-16,14 0-28 0,-8 0 11 15,0 0 48-15,8 4 78 0</inkml:trace>
  <inkml:trace contextRef="#ctx0" brushRef="#br2" timeOffset="134780.9">15637 15031 42 0,'0'3'339'15,"0"-3"62"-15,0 0 28 0,0 0-39 0,0-3-71 0,0 3-70 16,6 0-74-16,-6-4-49 0,7 0-34 15,-1 4-23-15,1-3-12 0,12-1-15 0,7 0-14 16,1 4-13-16,5-3-9 0,1-1-10 0,-1 1-20 16,-6 3-29-16,0-4-53 0,1 4-83 15,-8 0-114-15,-6-4-106 0,6 4-42 0,-5-3-3 16,12-1 37-16,-7 0 72 0</inkml:trace>
  <inkml:trace contextRef="#ctx0" brushRef="#br2" timeOffset="135135.87">16424 14840 328 0,'-12'-7'407'0,"6"3"43"0,-8-3-35 0,-5 0-63 0,5 3-75 16,2 1-65-16,-2 3-34 0,2-4-17 15,-8 4-5-15,7 0-6 0,-7 0-11 0,8 4-16 16,5-4-14-16,-6 3-12 0,0 1-12 0,7-1-11 15,-8 1-12-15,8 3-13 0,6-3-7 0,6 0 2 16,1 3 6-16,0 0 14 0,12 1 10 0,-6-1 12 16,6 0 1-16,1 1-5 0,6 2-7 15,1-3-4-15,-2 2-8 0,7 2-5 0,-6-1-1 16,1 1 4-16,-1-3 10 0,-6-1 1 16,-1 4 9-16,1-4 12 0,-8 4 12 0,-4 0 8 15,-8-3 1-15,0 2 4 0,-8 1 2 0,2-3-10 16,-7 3 5-16,6 1-25 0,-6-6-24 15,1 2-17-15,5-1-21 0,0-3-13 0,1-1-32 16,0 1-24-16,6-4-51 0,-7 0-82 0,7 0-97 16,7 0-103-16,-7 0-97 0,6-4-81 0,0 1-74 15,8-8-80-15,-2 3-1 0,1-4 51 0,1 2 73 16,-2-1 98-16</inkml:trace>
  <inkml:trace contextRef="#ctx0" brushRef="#br2" timeOffset="135346.49">16308 14811 132 0,'-7'-3'387'0,"7"-1"63"0,0 0 28 0,0 1-40 16,0 3-63-16,7-4-67 0,6 0-47 16,-1 4-33-16,8-3-24 0,0-1-24 0,-1 4-32 15,7-4-35-15,0 4-43 0,7-3-32 0,-7-1-38 16,0 4-52-16,7-5-65 0,-7 3-97 0,-1-2-150 15,-5 4-164-15,-6 0-72 0,5-4-6 16,7 4 37-16,0 0 79 0</inkml:trace>
  <inkml:trace contextRef="#ctx0" brushRef="#br2" timeOffset="137882.47">13234 15295 117 0,'0'0'271'16,"0"0"31"-16,0 0 1 0,0 0-28 0,0 0-28 15,0 0-29-15,0 4-41 0,0-4-39 0,0 3-36 16,0-3-25-16,6 0-14 0,-6-3-11 0,6 3 2 16,-6 0 2-16,7 0 2 0,-7 0 1 15,7 3-1-15,-7-3 0 0,0 0 2 0,6 0 1 16,1 0-2-16,-7 0 10 0,0 0-3 0,0 0 1 16,0 0-2-16,0 0-2 0,0 0 5 15,0 0-13-15,0 0 2 0,0 0 0 0,0 0 0 16,0 0 1-16,0 0 2 0,0 0 1 0,6 0 6 15,-6 0 6-15,6 0 19 0,2 0 10 0,4 0 18 16,-6 0 15-16,8 0 13 0,5 0 7 16,-5 0-5-16,12 0 6 0,-1 0-2 0,1-3 1 15,14 3-1-15,-1-4 1 0,0 4-6 0,13 0-12 16,-1-4-12-16,8 4-16 0,0-4-14 0,6 4-11 16,7 0-3-16,-1-3 1 0,14 3 4 15,0 0 5-15,6 0 2 0,0 0-1 0,7 3-2 16,0-3-2-16,6 0-3 0,0 4-4 15,-6-4-1-15,6 4 1 0,-13 0-3 16,7-1-3-16,-14 1-8 0,-5-1-10 0,-1 1-8 0,-7-1-5 16,-5 1-2-16,-1 0-1 0,0-4 1 0,0 3 0 15,-6-3-2-15,-1 0 1 0,1 0 2 0,-1 0 0 16,8 0 2-16,-1 0 0 0,0-3 1 16,0 3-5-16,-6-4-9 0,-1 4-9 0,1-4-6 15,-14 4-6-15,8-3-2 0,-15 3-5 0,1 0-3 16,-13 0-1-16,1 0 0 0,-1 0 0 0,-14-4 0 15,2 4 0-15,-1 0 0 0,-7 0 0 0,1 4 0 16,-7-4 0-16,7 0 0 0,-7 0 0 16,0 0 0-16,0 0 0 0,6 3 0 0,0-3 0 15,-6 0 0-15,6-3 0 0,-6 3 0 16,8 0 0-16,-8-4 0 0,6 8 0 0,-6-4 0 0,0 0 0 16,0 3 0-16,0 1 0 0,0-4 0 15,0 4 0-15,0-4 0 0,0 0 0 0,0-4 0 16,6 4 0-16,-6 0 0 0,7 0 0 0,-1 0 0 15,-6 0-14-15,7 0-38 0,-7 0-43 0,7 0-59 16,-14 0-84-16,7 0-121 0,-7 0-136 0,7 0-131 16,7 0-117-16,0 0-133 0,-7 0-108 15,0 0 20-15,0 0 98 0,6 0 130 0,7 0 145 16</inkml:trace>
  <inkml:trace contextRef="#ctx0" brushRef="#br2" timeOffset="139553.17">13116 14569 73 0,'0'0'323'0,"0"0"60"0,0 0 6 0,0 0-41 0,7 0-62 15,-7 0-66-15,6 0-67 0,-6 0-48 0,7 0-23 16,0 0-7-16,-1 0 5 0,7-3 6 16,0 3 11-16,0-4 11 0,0 4 14 0,6 0 11 15,1-4 8-15,-7 1 9 0,7 3 4 0,0 0 5 16,5-4 6-16,1 4 4 0,6 0 3 16,1-4 5-16,-1 4-1 0,2 0-5 0,5-3-8 15,0 3-11-15,7 0-6 0,5-4-9 0,2 8-3 16,5-4-23-16,7 0-5 0,7 3-7 0,6-6-16 15,0 3-9-15,7 0-13 0,6 0 6 16,6 0-12-16,1 0-6 0,7 0-4 0,5 0-6 16,7 0-6-16,-6 0-6 0,0 0 4 0,0 0-8 15,0 3-8-15,-14-3-6 0,7 0-1 0,-6 4-2 16,-7-4-14-16,-6 4 6 0,-7-4 1 0,-6 3 2 16,-7 1-1-16,-7-4 1 0,-5 4 1 15,-14-1 0-15,0-3-1 0,-7 4 1 16,1-4-2-16,-14 4 2 0,0 0 1 0,8-4-2 15,-8 3 0-15,8-3-1 0,5 3 2 0,1 1-2 16,-1-4-1-16,7 4 1 0,1-4 0 0,-1 0-1 16,-1 3 0-16,9-3 0 0,-9 0 0 0,1 0-3 15,-6 0-4-15,-1 4-25 0,-6-4-54 16,7 0-89-16,-7 0-132 0,-13 0-153 0,0-4-201 0,-13 1-196 16,0-1-62-16,-6 4 26 0,-8-4 100 15,8 8 137-15,-14 0 198 0</inkml:trace>
  <inkml:trace contextRef="#ctx0" brushRef="#br2" timeOffset="141127.29">19310 16793 250 0,'0'0'419'0,"0"-3"67"0,0-5 21 16,0 0-24-16,0 2-25 0,0-6-10 0,0-2 31 16,0 3 51-16,0-3 55 0,0-2 47 0,6 2 18 15,-6 2-7-15,0-2-35 0,-6 3-46 0,0 1-111 16,-1 2-451-16,0 0 0 0,1 1 0 0,6 3 0 15,-7 1 0-15,1-1 0 0,6 8 0 0,0-1 0 16,0 6 0-16,6 1 0 0,1 1 0 0,6 7 0 16,0 1 0-16,7 2 0 0,-8 1 0 0,15 4 0 15,-7-1 0-15,-1-2 0 0,-6 2 0 0,0 1 0 16,-1 0 0-16,-4-5 0 0,-2 4 0 0,7-5 0 16,-6-2 0-16,-1-3 0 0,0-4 0 15,-6-1 0-15,0-2 0 0,0-1 0 0,0-3 0 16,0-4 0-16,0-4 0 0,0-3 0 0,0-4 0 0,7-4 0 15,-7-3 0-15,6 0 0 0,-6-4 0 0,14-4 0 16,-8 4 0-16,0-4 0 0,1 1 0 16,6 3 0-16,0-1 0 0,-7 1 0 0,1 1 0 15,6 2 0-15,-7 5 0 0,2-1 0 0,4 1 0 0,1 2 0 16,-6 2 0-16,6 6 0 0,-1 1 0 16,2 3 0-16,-2 3 0 0,8 1 0 0,0 3 0 15,-1 0 0-15,-5 4 0 0,5 4 0 0,1 3 0 16,-8 0 0-16,8 1 0 0,-7 2 0 15,0 2 0-15,-6-5 0 0,-1 4 0 0,0-4 0 0,2 5 0 16,-8-9 0-16,0 4 0 0,0-3-539 0,-8 0-278 16,8-4-126-16,8-4-121 0,-8 0-68 15,0-3 61-15,12-4 138 0,1 0 172 0,7-4 178 0</inkml:trace>
  <inkml:trace contextRef="#ctx0" brushRef="#br2" timeOffset="141681.97">20267 16914 265 0,'7'-8'433'0,"-7"4"66"0,7-3 14 0,-1 0-35 0,-6 0-48 15,0 0-48-15,0 0-30 0,0 3-31 0,0-4-31 16,-6 8-41-16,-1 0-59 0,0 0-57 0,1 8-53 15,6-1-30-15,-6 0-19 0,6 4-7 0,0 3-7 16,6-2-9-16,-6 3 0 0,6 3-5 0,1-3-1 16,6 3-2-16,-7-4 0 0,1 1 2 0,-1 0-2 15,1-4 0-15,0 0-2 0,-1 1 2 0,-6-6-1 16,6-2-1-16,-6 0 2 0,0-4 0 16,0-4 2-16,7 0 0 0,-7-2-1 0,7-6 2 0,-7 1 1 15,-7 0-3-15,0-4 3 0,7 0-3 0,0-6 3 16,0 2-3-16,0-3-2 0,7 4 2 15,0-1-3-15,-1 5 4 0,1 0 0 16,-1-1-1-16,0 4-4 0,1 3 21 0,0 1-10 16,13 3-5-16,-8 4-2 0,1 0 4 0,0 4 3 15,-13 0-20-15,7 3 9 0,-1 4 4 0,0 0 2 0,8 0 0 16,-1 4-1-16,-6-5-2 0,5 6-1 16,1-7-3-16,1 3 1 0,5-1 0 0,-6-3-1 0,0-1 3 15,7-3-2-15,-8-4 2 0,8-4-8 16,0-3 8-16,-1 3-18 0,-5-3-11 0,-2-1-2 15,-6 1-6-15,8 0 9 0,-8 0-6 0,1-2 17 16,-1 2 37-16,-6 0-8 0,7 4-3 0,0-1-1 16,-7 0-1-16,0 4-4 0,0 4-16 0,0 0 7 15,6 3 4-15,-6 3 0 0,6-1-8 0,-6 0-26 16,6 3-61-16,2 3-70 0,-8 0-78 0,6-1-85 16,-6 1-92-16,6-4-90 0,-6-4-84 0,7 4 0 15,6-4 42-15,-6 1 66 0,19-1 90 0</inkml:trace>
  <inkml:trace contextRef="#ctx0" brushRef="#br2" timeOffset="142048.7">21218 16870 321 0,'-6'-7'407'0,"0"3"48"0,-8 0-33 15,1 4-65-15,0 0-79 0,-6 8-70 0,5-4-46 16,-5 3-30-16,0 0-17 0,-1 0-9 0,7 4-8 15,7 1-11-15,-8-3-10 0,14 7-9 16,-6-5 0-16,6 4 0 0,0-1-4 0,6-3-9 0,0 0-11 16,2-4-9-16,4 1-13 0,-5-1-8 15,6-3-9-15,0-1 1 0,-7-3-1 0,8 0-1 16,-2 0 1-16,-5-7-3 0,6 0 5 0,0-1-3 16,-7-3-2-16,1 1 0 0,0-1-1 0,-1 0 2 15,0 0-1-15,2 0 0 0,-8 0 1 0,0 2-1 16,6 3 0-16,0 3-1 0,-6-6 1 0,7 9 6 15,-1-3 12-15,1 3 18 0,6 3 17 0,-1-3 12 16,2 9 12-16,6-6 2 0,-1 8-7 16,1 0-13-16,6-4-15 0,-13 4-13 0,6 4-12 15,0-4-9-15,1 3-10 0,0-3-20 0,-7 4-43 0,7-4-63 16,-14 0-78-16,0-4-88 0,1 2-111 16,-1-6-118-16,-6-3-81 0,0 0-2 0,0 0 44 15,0-9 71-15,13 6 104 0</inkml:trace>
  <inkml:trace contextRef="#ctx0" brushRef="#br2" timeOffset="142230.74">21459 16874 115 0,'7'-4'368'0,"5"4"58"0,2 0 11 0,-8 0-51 16,7 0-75-16,7 4-78 0,0-1-71 0,-1 5-50 0,7 2-27 15,-6 1-19-15,6 3-16 0,0 2-19 16,-1-1-18-16,1 3-26 0,1 0-36 0,-1-3-52 15,0 3-79-15,-7-3-104 0,-5-4-120 0,-2 1-48 16,-5-6-4-16,0 2 34 0,-1-1 66 0</inkml:trace>
  <inkml:trace contextRef="#ctx0" brushRef="#br2" timeOffset="142430.28">21908 16826 65 0,'-6'-4'380'0,"-7"4"66"15,7 0 43-15,-8 0-42 0,8 4-76 0,-7 3-80 16,0 1-62-16,7 3-41 0,-8 0-27 0,1 0-21 16,7 3-23-16,-7 0-28 0,0 4-31 0,7-2-25 15,-8 2-17-15,8 4-11 0,-7-7-9 0,-1 3-20 16,8 0-33-16,0-3-44 0,6-5-54 0,0 2-69 16,0-4-91-16,6-1-104 0,-6-3-73 15,0-4-11-15,13 0 25 0,0-4 56 0</inkml:trace>
  <inkml:trace contextRef="#ctx0" brushRef="#br2" timeOffset="142831.72">22358 16951 54 0,'6'0'347'0,"1"3"71"0,0-3 30 0,-1 4-20 16,1-4-45-16,5 4-42 0,-5-4-33 0,0 0-16 15,5 0-4-15,8-4-6 0,6 0-15 0,1 4-36 16,-2-3-52-16,-5-1-52 0,0 4-57 0,-1-4-28 16,7 1-19-16,6-1-24 0,-12 0-39 0,6 4-63 15,-7-3-64-15,-5 3-82 0,-2-4-88 16,2-1-87-16,-8 3-90 0,-6-2-71 0,0 1 3 15,0 3 41-15,-6-5 63 0,6 5 88 0</inkml:trace>
  <inkml:trace contextRef="#ctx0" brushRef="#br2" timeOffset="143114.07">22332 16881 296 0,'6'0'428'15,"1"4"44"-15,0-1-13 0,-1-3-74 0,7 4-104 0,-6-4-94 0,6 0-65 16,-1 0-38-16,8 0-21 0,0 0-16 0,-1 0-17 15,7-4-22-15,-6 1-29 0,6 3-40 0,0-4-59 16,-7 0-80-16,7 1-109 0,-13-1-109 16,7 4-41-16,-6-3 2 0,-2-1 39 0,8 0 70 0</inkml:trace>
  <inkml:trace contextRef="#ctx0" brushRef="#br2" timeOffset="143689.47">23387 16551 32 0,'-7'-7'400'0,"1"0"83"16,0-1 59-16,-8 1 7 0,8 0-78 0,-7-1-90 15,0 1-68-15,13 3-49 0,-13-2-39 16,13 6-47-16,0-4-10 0,0 8-46 0,0-1-35 16,13 4-27-16,-7 4-1 0,8 0 7 0,5 4 0 0,0 7 26 15,-5-1 20-15,11 5 20 0,-5 0 16 16,0-1 16-16,-1 5 12 0,1 0 10 0,-8-5 3 15,2 3-6-15,-1-1-13 0,-7-2-20 0,7-3-27 16,-13 1-25-16,13-5-24 0,-13-4-17 0,7 1-7 16,-7-9 4-16,0 3 9 0,0-6 1 0,0-3 5 15,0-3-3-15,0-6 2 0,0 0-2 0,0-7 2 16,7 6 14-16,-7-5 10 0,6 0 8 0,-6 1 4 16,6-1-4-16,1-4-12 0,0 5-17 0,-1 0-17 15,0 3-13-15,1-5-16 0,-1 9-13 0,8 0-8 16,-8 0-3-16,7 3-6 0,0 4 1 0,-7 0 3 15,8 8 0-15,-1-1 1 0,-7 0 0 16,0 4 5-16,2 3-4 0,-8-2-3 0,0 6-2 16,-8-3-1-16,2-1-3 0,0 5-15 0,-14-4-23 15,7-1-38-15,-13-3-43 0,6 3-59 0,1-6-64 16,-7 3-70-16,13-4-70 0,-7 1-72 0,14-5-64 16,-1 1-40-16,1-4-32 0,6 0-28 0,6 0-35 15,7-7-26-15,0-1 38 0,7-4 62 16,0 6 80-16,12-6 99 0</inkml:trace>
  <inkml:trace contextRef="#ctx0" brushRef="#br2" timeOffset="144762.41">24064 16738 3 0,'7'-7'359'0,"-7"-1"75"0,0 5 60 16,0 0-21-16,-7-2-56 0,-6 2-64 0,1-1-58 15,-2 4-28-15,-6 0-11 0,8 4 6 0,-15 4 6 16,15-2 2-16,-8 2-3 0,7 3-11 0,0 3-13 15,0 0-22-15,7 2-26 0,6 2-23 16,0-3-28-16,0-1-30 0,6 1-28 0,7 0-24 0,-6-4-16 16,12-4-16-16,7 4-12 0,-6-8-8 0,-1 4-2 15,1-7-1-15,-8 0-2 0,2-7 19 16,5 4-8-16,-5-4-7 0,-2-1-8 0,2-2-1 0,-2-2 3 16,-5 1-20-16,-7 0 7 0,6 0 12 0,-6 0 23 15,0 0 13-15,0 1 19 0,0 6 18 0,-6-3 12 16,6 2 3-16,0 5-9 0,0 0-13 15,0 0-22-15,0 5-15 0,6 2-7 0,-6 0-9 16,14 4-1-16,-8 0 0 0,0 0 0 0,1 0-6 16,6 4-5-16,0 0-6 0,0-1-20 0,0-3-43 15,-7-1-65-15,8 2-85 0,-8-1-101 0,8-4-98 16,-2 1-71-16,-5-5-40 0,-7 1-5 16,6-4 14-16,-6 0 26 0,7-4 27 0,0 1 26 0,-7-5 23 15,0-4 39-15,6 3 58 0,-6-3 78 0,6 1 87 16,-6-3 97-16,-6 3 100 0,0 0 91 0,6-4 81 15,-7 4 60-15,0-4 33 0,7 4 6 16,-13 1-12-16,7 2-24 0,0 0-32 0,6 2-32 16,0 1-24-16,0 2-22 0,6 3-15 0,0 0-13 15,1 0-15-15,-1 3-9 0,1 4-5 0,0 2 0 16,5 2-6-16,-6-1-12 0,2 1-9 0,4 0-15 16,-5 0-14-16,-1 4-14 0,1-4-11 0,6 0-8 15,-7 0-11-15,1-4-5 0,0 0-4 0,-7-3 3 16,0-1 1-16,0-3-3 0,0 0 0 0,0 0-2 15,0-7 1-15,0 0-3 0,0-4-1 0,0 1 3 16,0-2 0-16,0-2 4 0,6 3 0 0,-6-4 25 16,0 4 28-16,0-3 27 0,6 3 21 0,-6 0 14 15,7 3 6-15,0 0-21 0,-7 5-29 16,6-1-29-16,-6 1-16 0,7 3-15 0,-1 3-5 16,0 1-4-16,8-1-1 0,-2 5-2 0,-4 2-1 15,4 2-8-15,1-1-5 0,0 3-6 0,0 1-9 16,1 0-20-16,-2 0-32 0,1-4-30 0,0 0-37 15,0-4-40-15,7 4-34 0,-7-4-27 0,0-4-12 16,0 6 0-16,0-9 12 0,-6 0 21 0,-1-9 32 16,-6 6 37-16,13-4 35 0,-13-4 35 15,7 0 32-15,-7-4 22 0,0 4 20 0,0-3 17 16,0-1 14-16,0-3 16 0,-7 7 22 0,-6-5 12 16,13 6 16-16,-6-5 17 0,6 8 13 0,-7 0 9 0,7 3-13 15,0 0-7-15,0 1-12 0,0 3-13 0,7 3-14 16,-1 1-18-16,0 0-6 0,8 7-6 15,-8-1-9-15,14 1-10 0,-7 0-10 0,-1 1-4 16,8-1-4-16,0-1-2 0,-1 2-2 0,1-1-1 16,0-4 0-16,-8-3 2 0,1-1 0 0,1 1 1 15,-8-8 1-15,0 4 3 0,1-7-1 0,-7 0 1 16,0-1 1-16,-7-3 0 16,7-3 0-16,-6-1-2 0,0 1 2 0,-1-2 0 0,0-1 4 0,-6 2 10 15,7 0 22-15,0 4 25 0,-1 4 16 16,0 0 9-16,1-1 3 0,6 8 28 0,6-3-16 0,1 6-8 15,6 5-3-15,0 2 8 0,7 5 10 16,-1 7-27-16,0 3 2 0,1 2-5 0,7 1-6 16,-9 6-11-16,2-1-5 0,-7 4-3 0,7-1 0 15,-8 4-4-15,2 0-1 0,-8 5 4 16,7-5-4-16,-6 0-1 0,-7 0-2 0,0-3 3 16,-7-4-16-16,1-7 27 0,-7-5 17 15,-7-6 8-15,8-4 4 0,-15-11-7 16,7-4 6-16,2-7-40 0,-2-3-27 0,7-8-19 15,-1 0-34-15,8-4-50 0,6-2-75 16,6 1-92-16,1 2-101 0,0-1-93 0,12 0-67 16,-5 1-37-16,-2 4-24 0,8-2-23 0,-7 5-30 15,7-5 4-15,-8 9 39 0,14-4 58 0,-6-1 85 0</inkml:trace>
  <inkml:trace contextRef="#ctx0" brushRef="#br2" timeOffset="145494.06">25419 16680 73 0,'-7'-8'347'0,"-12"1"71"16,6 3 25-16,0 0-31 0,-7 4-56 0,8 0-60 15,-8 4-58-15,7 0-41 0,-7 3-24 0,8 4-15 16,-2 0-8-16,2 0-13 0,-2 7-17 0,8-3-15 16,-1-1-23-16,1 4-12 0,6-2-13 0,6 2-12 15,1 0-13-15,-1-3-12 0,8 0-1 0,-2-4-9 16,-6 0-4-16,8-4-4 0,-1-3-2 15,0-4 0-15,0 0-1 0,7-8-4 0,-8 1-8 16,1 0-8-16,1-8-5 0,-8 0-3 0,0 1 1 16,1-5 5-16,-7 1 8 0,7-1 8 0,-7 1 8 15,0 4 4-15,0 0 2 0,-7-2 8 0,7 5 7 16,-7 1 2-16,7 2 2 0,0 5 0 0,0-1-2 16,0 8-12-16,7-1-5 0,-7 0-3 15,7 5-2-15,5 3 0 0,-5 0-2 0,6 1-1 0,0 2-15 16,0 0-30-16,6 1-42 0,1-1-47 0,-7 2-45 15,7-2-39-15,0-3-32 0,-1-4-20 0,-6 1-8 16,-7-5-2-16,7 1 12 0,-7 0 16 0,-6-8 34 16,8 0 43-16,-2 1 51 0,0-5 52 15,-6 1 52-15,0-4 61 0,0-3 63 0,0 3 55 16,0-5 44-16,0-2 28 0,-6 4 7 0,0 0-10 16,-2-2-19-16,2 2-15 0,6-1-11 0,-6 4-1 15,-1 0-3-15,7 1-10 0,0 6-22 0,0 0-27 16,0 0-25-16,7 4-22 0,-1 4-10 0,0 0-6 15,2 3-4-15,-2 4-4 0,0 0-12 0,1 4-7 16,0 3-14-16,12 1-8 0,-6-1-4 0,6-1-10 16,-5 1-17-16,-1 2-34 0,0-3-41 0,-7-2-55 15,1 0-41-15,5-4-29 0,-4-4-15 16,-2 5 1-16,7-9 9 0,-7-3 17 0,7-3 10 16,-6-5 18-16,5 1 19 0,-4-8 28 0,4 0 35 15,-5 0 47-15,6 1 51 0,0-5 47 0,-7 1 43 16,-6 0 29-16,-6 3 16 0,-1-3 0 0,1 7-7 15,12-3-15-15,1-1-17 0,6 4-11 0,-6 4-6 16,-7 0-2-16,6 3-10 0,0 0-8 16,-6 4-8-16,0 0-11 0,0 4-7 0,-6 3 0 0,0 0 12 15,6 4 14-15,0 0 19 0,0 0 26 16,6 4 28-16,0-4 30 0,-6 3 28 0,0-2 19 16,7 2 13-16,0-3 0 0,-1-1-16 0,0 2-27 0,1-4-35 15,6-1-33-15,0 0-29 0,7-4-32 16,-1 1-13-16,7-4-9 0,-6 0-24 0,12-4-49 15,-5 1-75-15,5-1-90 0,-13-3-99 0,7 4-110 16,0-1-120-16,-12-3-133 0,-1-2-24 0,7 7 40 16,-14-3 73-16,14 2 94 0</inkml:trace>
  <inkml:trace contextRef="#ctx0" brushRef="#br2" timeOffset="146547.07">27008 16490 227 0,'0'-12'405'0,"0"4"63"0,0-3 11 0,0 4-40 16,0 0-55-16,0 3-52 0,0 1-36 0,0-5-24 15,0 5-20-15,0-1-11 0,6 4-1 0,-6 0 0 16,7 7 1-16,6 1 8 0,0 3 11 16,-7 3 6-16,8 9-13 0,-2-5-26 0,-4 7-33 15,4 1-36-15,1 3-43 0,-6 0-31 0,6 5-27 16,0-6-22-16,0 6-15 0,-7-5-13 0,14 1 1 16,-7-1-31-16,-7 0-60 0,8-7-77 0,5 0-89 15,-12-4-82-15,6-4-69 0,-1-2-44 0,-4-1-5 16,-2-4 23-16,-6-7 44 0,6 0 46 0,-6-3 41 15,0-6 34-15,0 0 30 0,-6-7 29 0,0 2 29 16,-8-4 29-16,1-4 39 0,7 0 46 0,-8-4 59 16,2 1 58-16,6-1 43 0,-8-4 27 0,8 1 10 15,-8 0-4-15,1-1-12 0,7 1-14 16,0 0-7-16,-1 3-1 0,7 1 6 0,7 0 4 0,-1 5 1 16,0 2-4-16,7 0-10 0,-6 3-13 15,0 4-11-15,5 4-14 0,2 3-14 0,5 1-14 0,-12 6-14 16,6 1 1-16,-1 3-1 0,2 4-1 0,5 0 1 15,-6 4-1-15,-6 3 1 0,-1-3-8 16,1 3-1-16,-7 4-4 0,-7-3-2 0,7 3 1 16,-6-4-2-16,-1 0 0 0,-6 0-3 0,0 1-4 15,7-4-23-15,0-5-44 0,-2 2-58 0,8-1-76 16,-6-8-97-16,6 4-122 0,-6-3-96 0,6-4-21 16,0 0 25-16,0 0 59 0,12 0 88 0</inkml:trace>
  <inkml:trace contextRef="#ctx0" brushRef="#br2" timeOffset="146878.6">27503 16768 316 0,'6'2'471'0,"1"2"70"0,0-4 35 0,-1 0-44 0,7 0-78 16,0-4-72-16,0-3-59 0,1 4-52 0,5-5-48 15,1-2-53-15,-8-1-52 0,2 0-47 0,5-4-31 16,-6 0-18-16,0 0-11 0,-7 1-5 0,-6 0-4 16,-6-1-1-16,0 0 0 0,-14 0-1 0,7 1-1 15,-7 6 1-15,1-3 2 0,-1 4 4 16,0 4 2-16,1-1 10 0,0 4 10 0,6 4 9 16,-1-1 9-16,2 4 10 0,5 4 8 0,7 4 1 15,0-4 2-15,7 5-6 0,-1 2-9 16,0-4-15-16,8 4-12 0,-1-3-9 0,6 3-19 0,0-3-41 15,1-4-56-15,7 3-71 0,-9-3-81 0,2 1-79 16,0-6-68-16,-1-1-57 0,1-2-41 0,-7-3-30 16,7-3-29-16,-8-2 20 0,2-1 49 0,-2-2 72 15,8-3 89-15</inkml:trace>
  <inkml:trace contextRef="#ctx0" brushRef="#br2" timeOffset="147348.76">27829 16595 210 0,'0'-11'381'0,"0"4"66"0,-7-1-13 16,7 5-40-16,0 3-67 0,0 0-72 0,7 3-63 15,-7 1-49-15,13 3-30 0,-7 1-15 0,8-1-15 16,-8 4-13-16,14 0-20 0,-8 4-14 0,1-4-11 16,1 3-6-16,-8 1-5 0,7 0-6 15,-6-1-5-15,-1-3-2 0,0 0 0 0,-6-3-2 0,7-1 0 16,-7 0 2-16,-7 0 0 0,7-7 0 0,-6 4 0 16,0-8 1-16,-8 4-2 0,8-7 0 0,0 0 0 15,-1-4 0-15,0 1 0 0,7-6-6 0,-6 2 4 16,6-1 2-16,0 0 0 0,6-2 9 0,-6 1-4 15,7-2 3-15,0 3-1 0,-1 1-4 16,0 3 0-16,8 0-8 0,-8 4 2 0,7 3 7 16,-7 0 14-16,8 4 18 0,-8 4 15 0,8 0 12 15,-8 3 8-15,6 0-4 0,2 4-5 0,-8 4-15 16,7-1-14-16,1-3-10 0,-8 4-6 0,7 0-5 16,0-1-5-16,0-2-5 0,0-1-2 0,0-4 0 15,0 0-3-15,-6 0-1 0,5-3-7 16,1-4-12-16,-6-4-11 0,0 1-13 0,-1-5-7 0,0-2-6 15,-6-1 6-15,8-4 5 16,-8 1 14-16,0-4 11 0,0 2 10 0,0-2 9 0,-8 3 8 16,8 1 13-16,0-1 10 0,0 0 16 0,0 8 10 15,0-4 5-15,0 7 7 0,0 1 10 0,0 3 9 16,8 0 17-16,-8 7 11 0,6 0 6 0,0 4-3 16,0 4-14-16,1 0-19 0,0 3-31 0,6 0-27 15,-1-3-35-15,8 3-47 0,-7 1-65 0,-6-1-74 16,6 0-80-16,0 0-90 0,-6-7-85 0,5 0-82 15,-6-3-50-15,8-1 13 0,-8-7 48 0,1 0 75 16,6 0 100-16</inkml:trace>
  <inkml:trace contextRef="#ctx0" brushRef="#br2" timeOffset="147531.84">28422 16529 272 0,'-7'-11'416'0,"7"4"60"0,-7 0-5 0,1-1-53 0,6 2-73 0,6 2-71 0,1 4-42 16,0 0-27-16,5 0-14 0,-6 7-10 0,8 0-12 15,-1 4-16-15,0 3-23 0,6 5-20 0,-12-1-20 16,6 0-15-16,-7 4-12 0,-6 0-16 0,7 1-26 16,0-1-47-16,6-1-69 0,-7-2-83 0,8-1-95 15,-8-3-112-15,0-5-129 0,0 1-100 0,2-6-10 16,4-3 41-16,1-4 72 0,13-3 101 0</inkml:trace>
  <inkml:trace contextRef="#ctx0" brushRef="#br2" timeOffset="148426.37">28832 16470 95 0,'-7'-7'368'0,"1"3"66"0,-8 1 27 0,2-1-35 0,5 4-60 15,0 4-65-15,-5-4-59 0,5 7-39 0,-6-3-25 16,0 3-19-16,7 5-16 0,-8-2-16 0,2 1-25 16,5 4-18-16,1 0-17 0,-1-1-13 0,7 1-12 15,0 3-14-15,0-3-7 0,7-1-7 16,-7 1-7-16,6-3-2 0,1-2-2 0,-1-3-3 0,7 1-1 15,0-4 1-15,-7-4 0 0,8-4 1 0,-8 0-5 16,7-3 3-16,0-4-2 0,-6-4-2 0,5 4 0 16,-4-4-2-16,-2-3 4 0,0 0 0 15,1 3 2-15,-7-3 2 0,0 7 3 0,0-4 7 16,0 4 30-16,0 5-1 0,0 2 0 0,0-1-2 16,0 5-2-16,0 5-5 0,0-1-32 0,0 2 1 15,6 5-6-15,1 0 0 0,-1 0 1 0,1 4-9 16,5 0-22-16,8-1-32 0,-6-3-38 0,-2 4-44 15,1-1-44-15,1-3-34 0,-2 1-25 0,-5-5-15 16,6 0-9-16,-7-3-8 0,7-4-8 0,1 0 3 16,-8-7 14-16,0 0 30 0,2-1 38 0,-2-2 52 15,0-2 62-15,-6-3 60 0,7 0 66 0,-7 1 58 16,0-1 58-16,0-3 52 0,0 3 34 0,-7-3 10 16,7 4-10-16,-6-2-23 0,0 5-36 0,-2 4-40 15,8 0-38-15,-6 0-23 0,6 7-13 16,0 0-4-16,6 7-4 0,2 0 1 0,4 4 2 15,-5 0-5-15,6 5-4 0,-7 1-8 16,7 1-11-16,1 1-9 16,-8-4-5-16,7 3-8 0,0 0-2 0,-7-3-4 0,7-1 0 0,1-2-1 15,-8-5 0-15,0 4 0 0,1-8-1 0,0-3 2 16,-1 0-2-16,0-3 1 0,-6-4 1 0,7 0-1 0,-7-5 3 16,0 1 0-16,0 0 2 0,0 0 3 15,-7-4 10-15,7 4 11 0,-6 4 6 0,6-4 4 16,0 4-1-16,0 0-2 0,0 3-11 0,0 0-9 15,6 0-10-15,1 4-7 0,-1 4-4 0,8-4-6 16,-2 4-10-16,2 3-12 0,5 1-11 16,-6-5-10-16,0 5-13 0,1-5-7 0,-2 4-4 15,1-3 1-15,7 0 1 0,-7-4-1 0,0 3 11 0,-1-3 14 16,-4-3 19-16,-2-1 6 0,7 0 9 16,-7-6 15-16,-6-1 2 0,0-4 1 0,0 4-4 15,0-4 6-15,-6 4 3 0,6-7 1 0,0 3 1 16,-7-3 4-16,1 3 2 0,6 1 3 0,-6 3 3 0,6 0-1 15,0 3-1-15,6 5-2 0,-6-1-1 16,13 8 1-16,-7-1 1 0,1 8 8 0,6 0 10 16,-1 4 10-16,2 7 12 0,-1 0 7 0,7 1 2 15,-8 5-1-15,8 2-6 0,0 2-5 0,-7 1-5 16,7 1-1-16,-2 2 2 0,2 1 6 0,-7-1 6 16,1 1 4-16,-8 0 5 0,0-4 1 0,-6-1 0 15,0 2 1-15,0-5 0 0,0-3 7 16,-6-1 9-16,0-7 16 0,-8 1 16 0,1-7 12 15,1-6 8-15,-8 2-3 0,0-8-11 0,7-8-19 16,0 2-18-16,0-6-19 0,1-3-21 0,4-3-12 16,8-1-6-16,0-2-9 0,8-1-13 0,4 0-7 15,1-1-12-15,7 2-39 0,-8-1-60 0,2 0-72 16,6 0-72-16,-8 3-83 0,15-2-79 0,-9 2-83 16,9 1-79-16,-1-1-37 0,0 1 21 0,7 3 52 15,-7-3 79-15,6 3 108 0</inkml:trace>
  <inkml:trace contextRef="#ctx0" brushRef="#br2" timeOffset="149002.07">29920 16478 237 0,'-20'3'401'0,"-6"2"49"0,13 2-8 0,0 0-66 0,0 4-83 16,7-4-87-16,-2 4-65 0,2 0-46 15,0-3-25-15,6 3-20 0,-7-1-14 0,14 1-15 16,-7-3-12-16,6-1-6 0,8 0-8 0,-8 1-9 15,7-5-11-15,0 1-11 0,-7-4-10 0,7 0-10 16,1-4-8-16,-8-3-4 0,7 0-9 0,0-4 6 16,-7 0 7-16,1 0 10 0,-1 0 13 0,8-4 20 15,-8 0 23-15,0 5 15 0,-6-1 14 0,7-3 15 16,-7 5 14-16,7 2 11 0,-7 0 5 0,6 3 0 16,1 0 4-16,-7 4-1 0,6 4-8 0,0 0-9 15,8-1-11-15,-2 5-6 0,-4 4-13 16,-2-6-10-16,7 9-12 0,-7-4-6 0,7 0-12 15,0 4-17-15,-7-4-32 0,8-1-26 0,-1-2-30 16,-7-1-34-16,7 0-32 0,0-3-28 0,-6 0-15 16,6-4-14-16,7-4 4 0,-8 0 18 0,-5-3 33 15,6 0 44-15,-6-1 52 0,-1-2 56 0,0-5 56 16,-6 0 54-16,0 1 53 0,0-1 45 0,0 1 27 16,0-2 6-16,0 2-14 0,0-1-25 0,8 4-31 15,-8 0-36-15,0 4-25 0,-8 3-20 0,8 1-11 16,0 3-3-16,8 0 0 0,-2 7 3 0,-6 0 9 15,6 1 11-15,0 6 9 0,1 1-1 0,-7-4-3 16,7 8-6-16,-7-9-5 0,6 9-5 16,1-9-3-16,-7 5 2 0,6-4 1 0,-6-3 5 15,6-1 14-15,-6-4 12 0,0 1 9 0,0-8 7 16,8 1 4-16,-8-1 8 0,6-7 8 0,-6 4 11 16,6-8 18-16,7 1 22 0,-6-1 23 0,-1 1 11 15,1-5 1-15,13 4-8 0,-8-3-16 0,2 3-20 16,5 1-33-16,-6 3-28 0,6 3-27 0,-5 1-23 15,5 7-20-15,1 0-15 0,0 4-7 0,-8 3-12 16,8 4-21-16,-7 4-70 0,-1-1-114 0,2 5-157 16,-2-1-175-16,-4 1-212 0,-2-5-159 15,0 4-26-15,7-3 62 0,1 0 130 0,-2-1 158 16</inkml:trace>
  <inkml:trace contextRef="#ctx0" brushRef="#br2" timeOffset="150016.64">31626 16130 287 0,'12'-11'433'0,"2"0"64"0,-8 7 22 0,1 4-31 15,-7 4-45-15,-7 7-32 0,-5 4 7 0,-8 6 25 16,-6 5 28-16,6 4 14 0,-13 3-9 0,1 3-57 15,-7 4-59-15,0 1-75 0,-1-1-80 0,1-3-79 16,1 3-97-16,-1-3-121 0,-7-1-182 0,7-3-207 16,6-4-221-16,7-6-245 0,14-2-92 15,-2-6 29-15,8 0 116 0,6-8 172 0,0-7 206 16</inkml:trace>
  <inkml:trace contextRef="#ctx0" brushRef="#br2" timeOffset="151100.34">26623 17298 240 0,'-6'-10'457'0,"-7"-1"54"16,0 3 34-16,-6-3-62 0,-1 0-110 0,1 0-100 15,-1 4-72-15,0-4-46 0,-6 4-31 0,1 0-31 16,5 2-37-16,0 5-27 0,1 0-9 0,6 5-11 16,6 2-7-16,1 0 1 0,6-3-3 15,13 7 1-15,-7-1-3 0,8 5 6 16,4-4 6-16,-4 8 5 0,6-5 6 15,-1 4 2-15,-6 2 3 0,6-6 1 0,1 4-3 16,-7 0-2-16,0 0 0 0,0 1-6 16,-7-5-4-16,2-2 1 0,-8 2 7 15,-8-3 14-15,2-3 14 0,0-2 22 0,-1-1 10 16,-6-2 4-16,0-3-7 0,7 0-14 16,-1-8-20-16,7 2-19 0,0-6-10 15,7-2-6-15,-1-1-7 0,14-3 0 0,-7 3 0 16,13 1-1-16,0-5 0 0,-1 8-5 15,9-3 2-15,-9 2 1 0,1 5 0 16,1 0 1-16,-1 7 1 0,-6 0 7 0,-1 3 12 16,-6 1 10-16,0 7 11 0,7 1 10 15,-8 2 2-15,2 4-1 0,-2 0-10 16,1 1-8-16,1-5-10 0,-2 1-10 16,-5-4-4-16,12 0-5 0,-6-3 0 0,1-4-8 15,-2-8-1-15,2-4-5 0,-2-3-6 16,2-3-8-16,-1-4-6 0,-7-5-3 15,0 1 0-15,2 0 1 0,-2-4 8 0,-6 4 9 16,0 0 16-16,0 1 3 0,0 2 4 0,0 1 8 16,0 7 5-16,0 0 6 0,0 1-7 15,0 6 12-15,6 8 8 0,-6-1 7 0,6 8-1 16,2 3 2-16,-2 1-3 16,7 7-7-16,0 0-11 0,0 0-18 15,7 1-32-15,-8 2-57 0,15-3-74 0,-15-4-81 0,2 0-81 16,5-3-82-16,-12-4-66 0,6 0-49 15,-1-4-37-15,2-4-13 16,-2 1 29-16,2-4 62 0,-8-4 81 0</inkml:trace>
  <inkml:trace contextRef="#ctx0" brushRef="#br2" timeOffset="151765.91">27359 17284 243 0,'0'-18'390'0,"8"-1"61"0,-8 5-3 0,0 3-31 0,0 0-50 0,0-1-50 15,0 5-46-15,0-4-39 0,0 8-31 0,0-5-28 16,0 12-30-16,6 3-32 0,0 0-24 0,-6 4-16 15,7 5-16-15,6 2-15 0,0-4-13 16,-7 5-9-16,8-5-12 0,-8 1-18 16,0-1-26-16,1-3-34 0,0 0-34 0,-1 0-35 15,-6-7-30-15,7 0-12 16,-7-4 3-16,6-4 17 0,0 0 29 0,8-3 33 0,-8 0 30 16,-6-4 30-16,6 0 32 0,-6 0 29 15,14-4 23-15,-8 4 22 16,1 0 18-16,-1 0 13 0,-6 0 7 0,0 0-5 0,7 1-9 15,-7-1-14-15,0 3-17 0,0 4-16 0,-7 0-15 16,1 1-13-16,-1 3-7 0,1 3-4 16,-1 5-1-16,0 0 6 0,1-1 8 15,0 4 15-15,-8 0 18 0,8 3 20 16,0 1 18-16,6 0 15 0,0-1 5 0,0-3-8 16,6 4-11-16,0-4-17 0,8-4-21 0,-2 0-20 15,2-3-18-15,5 0-30 0,1-4-45 16,6-4-56-16,-7 0-61 0,1-7-59 15,6 0-55-15,0 0-42 0,-7 0-30 16,1-3-14-16,0-1-3 0,-7 4 7 0,6-4 25 16,-6 5 46-16,7-5 61 0,-14 5 71 0,1-2 75 15,-1 4 90-15,-6 1 71 0,7 0 70 16,-7 3 64-16,0 1 56 0,0-1 35 0,0 0-1 16,0 4-11-16,0 0-24 0,6 4-28 0,1 3-22 15,-7-3-9-15,6 3-2 0,-6 0 1 0,6 4-3 16,2 1-11-16,-2-1-19 0,7 3-29 15,0 1-30-15,0 0-24 0,7-1-23 16,-8 1-17-16,8-4-15 0,-1-4-9 0,-5 0-6 16,-2-3-2-16,2 0 0 0,5-8-2 15,-6-3 0-15,0-4-1 0,1 0 1 16,-2-4-2-16,-5 1 10 0,6-5 11 0,-7 5 24 16,1-4 26-16,-1-1 34 0,1 8 42 0,0 0 31 15,-1 0 28-15,0 4 14 0,1 3 5 0,-7-3-10 16,7 3-30-16,-7 4-26 0,6 0-32 0,-6 4-30 15,6 3-26-15,1 4-24 0,-1 0-4 16,1 0-26-16,0 3-49 0,5 2-99 0,-4 2-158 16,-2-8-173-16,0 5-217 0,0 0-205 15,8-4-72-15,-1 3 35 0,-1-3 120 16,14 0 156-16,1 0 204 0</inkml:trace>
  <inkml:trace contextRef="#ctx0" brushRef="#br2" timeOffset="152538.72">26240 17811 244 0,'-65'8'498'0,"0"-4"109"0,6 3 97 16,13-4 13-16,7-3-32 0,19 4-19 16,14-4-9-16,19-4-2 0,20 1-3 15,26-4-28-15,25-1-51 0,27 1-76 0,25-8-93 16,21 1-396-16,25-1-8 0,14 0 0 15,12 1 0-15,0 2 0 0,1 2 0 16,-14-1 0-16,-6 3 0 0,-20 1 0 0,-19 3 0 16,-14 1-430-16,-18-1-148 0,-13 0-120 15,-14-3-93-15,-20 0-104 0,-12-1-114 16,-14 5 16-16,-5-1 90 0,-21-1 134 16,1 3 142-16,-20 2 174 0</inkml:trace>
  <inkml:trace contextRef="#ctx0" brushRef="#br2" timeOffset="157875.84">18242 17361 213 0,'7'-11'377'0,"-7"3"52"0,6-3-12 16,-6 0-46-16,-6 4-54 0,6-4-56 15,0 4-27-15,-7 0-12 0,7-1-3 16,-7 5-4-16,1-5-12 0,6 5-29 0,0-1-35 15,0 0-35-15,0 4-31 0,6 4-20 16,1 3-8-16,6 4 4 0,0 7 14 16,0 4 13-16,6 8 16 0,1-1 8 0,-1 8 0 15,7 0-4-15,-6 2-11 0,6-2-9 16,-13 4-9-16,13-5-12 0,-6-4-6 16,-1 2-13-16,7-4-9 0,0-9-8 0,1-2-5 15,-1-5 14-15,0-3 17 0,7-8 17 16,-7-6 9-16,-14-4 5 0,8-8 1 15,-1-7-18-15,1-3-19 0,-7-4-17 16,-13-2-9-16,0-1 2 0,0-1 15 0,-7-3 19 16,1 3 17-16,0-1 15 0,-2 5 19 15,2 4 12-15,0 2-5 0,0 5-12 16,-1 8-14-16,14 3-17 0,-7 3-15 0,6 11-18 16,6 4-14-16,-4 7-4 0,4 4-4 15,-5 7-1-15,13 0-2 0,-8 9 0 16,2-2-5-16,-2 5-31 0,2-6-65 0,-8 6-109 15,7-4-131-15,-13-4-129 0,13-4-124 16,-6-3-117-16,-1-4-119 0,0-4-7 16,1-7 67-16,0 0 97 0,6-7 108 15,-7-4 135-15</inkml:trace>
  <inkml:trace contextRef="#ctx0" brushRef="#br2" timeOffset="158266.54">18945 17551 299 0,'0'0'412'0,"6"-3"46"0,2 6-16 15,-8 1-50-15,6 3-72 0,-6 4-69 16,6 4-45-16,1 0-24 0,-7 2-17 0,6 6-22 16,1-5-28-16,0 8-24 0,5-4-21 15,2-4-17-15,-8 4-13 0,0-4-10 16,1-3-7-16,0-4-3 0,-1-3 11 0,-6-1 10 15,0-4 5-15,0-3 3 0,0-3 1 16,0-4-2-16,-6-4-17 0,-1-3-9 16,0-6 1-16,1-1 2 0,0-1 7 0,-2 0 10 15,16-4 10-15,-8-1 7 0,6 2-3 16,7 0-2-16,-6-1-3 0,6 1-8 16,-7 7-10-16,0 3-9 0,8 8-5 15,-2 0 13-15,-5 3 15 0,6 8 12 0,0 6 7 16,-6 1 4-16,-1 7-1 0,1 4-19 15,5 0-19-15,2 8-19 0,-8-4-8 0,7-1-22 16,0 1-48-16,0-1-76 16,-7-3-89-16,8-4-88 0,-1-3-114 0,0-5-125 15,6-1-108-15,1-2-9 0,-7-7 44 16,6-4 69-16,1 1 102 0</inkml:trace>
  <inkml:trace contextRef="#ctx0" brushRef="#br2" timeOffset="158762.29">19414 17577 43 0,'7'-7'377'0,"-7"3"67"0,0-3 45 15,0 7-27-15,0 0-60 0,0 3-75 16,0 1-55-16,0 7-42 0,0 0-27 16,-7 4-25-16,7 2-28 0,0 6-35 15,7-5-33-15,-1 4-23 0,1 0-15 0,-1 0-9 16,0 0-12-16,-6-4-8 0,8 1-3 15,-8-8 6-15,6 3 19 0,-6-6 24 0,0-4 12 16,0-1 7-16,0-6 4 0,-6-1-13 16,6-7-19-16,0-4-25 0,0-2-14 15,0-3-9-15,0-1-2 0,6-5-1 0,-6 4-4 16,6-4-1-16,8 8 2 0,-8-1 1 16,-6 5 0-16,6 3 0 0,-6 4-2 15,7 3 15-15,-1 4 10 0,8 7 9 16,-8 1 3-16,0 2 2 0,1 6 9 0,6 2-13 15,0 0-11-15,0-3-10 0,0 3-4 16,1 0-3-16,-2-7-2 0,8 0-3 16,-7-4 0-16,-1-7 1 0,2 0-9 0,-2-3-1 15,8-4 4-15,-7-5 1 0,-6 2 3 16,0-5 2-16,-1 0 8 0,-6 1 2 16,-6-1-6-16,6-1 2 0,-7 7-1 0,7 0 3 15,-7 2-3-15,7 4-1 16,-6 3 0-16,6 0-2 0,0 7-2 0,0 0-2 15,0 5-4-15,6 2-31 0,1 5-64 16,0-5-92-16,-1 5-97 0,6-8-126 0,-4 3-147 16,4 1-109-16,1-1-10 0,-6-3 51 15,6-2 78-15,13-3 114 0</inkml:trace>
  <inkml:trace contextRef="#ctx0" brushRef="#br2" timeOffset="159098.54">20215 17629 319 0,'-6'-19'433'0,"-7"4"45"16,-1 5 0-16,-5-2-68 0,6 1-89 16,-6 8-77-16,-1 3-57 0,0 0-34 0,-5 3-25 15,-1 5-24-15,6 3-26 0,0 3-20 16,7 1-12-16,1-1-7 0,4 5-7 16,2-4-10-16,6 3-7 0,0-3-7 0,0-1-3 15,6 1-1-15,2-8-2 0,4 1 0 16,-5-8-1-16,6 3 2 0,-6-6 1 15,5 3-3-15,-6-8 2 0,8 1 3 0,-8 0-5 16,1-4 0-16,0 0-2 0,-1-4 4 16,-6 4-2-16,7 0-1 0,-7 4-1 15,12-4 0-15,-5 7 1 0,0 1 2 0,-1 3 8 16,7 7 8-16,0-5 14 0,0 10 9 16,0-1 2-16,6 0 0 0,-5 8-7 15,-1-1-9-15,6-4-20 0,-6 5-42 16,1-5-56-16,-2-3-72 0,-5 1-92 15,6-5-119-15,-7 0-146 0,-6-7-58 0,0 4 8 16,0-4 41-16,0 0 77 0</inkml:trace>
  <inkml:trace contextRef="#ctx0" brushRef="#br2" timeOffset="159285.03">20261 17610 27 0,'0'-11'372'0,"-6"0"68"0,6 0 42 0,0 4-31 0,6 3-59 16,0 4-67-16,8 0-56 0,5 4-31 0,1 3-10 15,-1 4-18-15,7 4-17 0,0-1-36 16,0 5-34-16,7-1-32 0,-1 0-32 16,-6 4-9-16,7-3-53 0,-7-5-70 15,-7 4-86-15,1-7-103 0,-6 0-130 16,-2-2-167-16,-6-6-70 0,1 0 5 0,-7-3 50 16,7-3 84-16</inkml:trace>
  <inkml:trace contextRef="#ctx0" brushRef="#br2" timeOffset="159494.1">20600 17533 245 0,'-7'-4'404'0,"0"0"48"0,1 4-4 16,-7 4-61-16,7 4-73 0,-8-1-80 16,2 4-57-16,-2 0-35 0,-5 4-25 0,6 3-21 15,0 0-32-15,-1 1-22 0,2 3-16 16,5-8-12-16,-6 5-19 0,7-1-32 15,-1-7-40-15,7 4-79 0,7-8-112 0,-7 4-159 16,13-8-73-16,-7 1-19 0,1 0 22 16,-1-8 61-16</inkml:trace>
  <inkml:trace contextRef="#ctx0" brushRef="#br2" timeOffset="159842.62">20965 17620 313 0,'12'0'420'0,"2"0"37"0,-8 0-12 0,7 0-70 0,7 0-101 16,-8-3-87-16,14 3-59 0,-6-4-32 15,6 1-26-15,0 3-22 0,0-4-22 16,-6 1-30-16,6-1-41 0,0 0-70 15,-7 4-101-15,-5 0-142 0,5 0-91 0,-12 4-33 0,-1-4 9 16,1 0 51-16</inkml:trace>
  <inkml:trace contextRef="#ctx0" brushRef="#br2" timeOffset="160065.5">21062 17760 257 0,'6'4'433'0,"8"-4"49"0,5 3 23 16,-6-3-54-16,6 0-89 0,-5 0-87 15,5 0-61-15,1-3-40 0,0 3-35 16,-1-8-41-16,0 5-42 0,0-5-49 16,8 5-56-16,-14-1-70 0,6 1-82 15,1-5-110-15,0 4-137 0,-20 4-77 0,19-3-13 16,7 3 31-16,-6-4 67 0</inkml:trace>
  <inkml:trace contextRef="#ctx0" brushRef="#br2" timeOffset="161989.17">21876 17449 308 0,'-7'4'412'0,"1"-4"49"16,-7 0-15-16,13 0-50 0,-7 0-66 16,7 0-64-16,-6 0-47 0,6 0-27 15,6 0-11-15,-6 0-2 0,14 0 1 0,-2 0-6 16,2-4-8-16,5 4-13 0,1-4-20 15,-1 0-32-15,-6 4-35 0,6 0-24 16,-5 0-5-16,-2 4 6 0,2 4 12 0,-8 2 12 16,1 1 14-16,-1 7 9 0,-6 1-2 15,0 3-4-15,0 0-3 0,-6 4 0 16,-7-1-2-16,7 5-3 0,-8-5-3 16,2 5-8-16,-8-5-12 0,7-3-14 0,6 0-11 15,-6-3 2-15,1-1-8 0,4-7 6 16,2 0 5-16,-7-7 2 0,7-1 1 0,-1 1-11 15,7-4 3-15,-7-4-6 0,7-3-7 16,0-1 3-16,0 1 7 0,0 0 12 16,0 3 12-16,7-3 8 0,-7 3 5 15,7 1 5-15,6 0 3 0,-1 3-5 0,8 0-2 16,0 3-3-16,-1 0-8 0,7 1-10 16,-6 3-13-16,6 1-8 0,-1-1-20 15,2 4-54-15,-1-4-101 0,-6 0-141 16,-1 1-145-16,1-5-145 0,-1 1-152 15,-6 0-140-15,7-4-9 0,-1 0 79 0,1 0 115 16,6 0 130-16,-7 0 151 0</inkml:trace>
  <inkml:trace contextRef="#ctx0" brushRef="#br2" timeOffset="162159.54">22456 17801 345 0,'0'0'486'0,"0"-4"73"0,0 4 41 0,0 0-31 16,0-4-68-16,0 4-60 0,0 0-54 0,0 0-45 15,0 0-55-15,0 0-65 0,0 0-73 16,0 0-71-16,0 0-79 0,6 0-104 16,-6 4-114-16,0-4-118 0,0-4-138 15,0 4-172-15,13 0-85 0,0-3 13 16,1-1 66-16,5 0 93 0,0-2 126 0</inkml:trace>
  <inkml:trace contextRef="#ctx0" brushRef="#br2" timeOffset="162495.57">22762 17519 150 0,'-13'-4'420'0,"-7"0"60"0,0 4 46 0,-5 0-40 0,5 4-81 16,0 0-82-16,1 2-54 0,6 2-38 15,0-1-28-15,13 4-35 0,-6 0-37 16,12 0-32-16,0 1-21 0,1-2-16 15,13 5-5-15,0-5-2 0,-2 6-3 0,2-2-9 16,7-3-12-16,-2 4-10 0,1 0-6 16,0-1-7-16,-6-3-1 0,-1 4 5 0,-5-1 7 15,-2-3 14-15,-12 3 11 0,0 2 13 16,0-1 10-16,-12-1 9 0,-2-3 8 16,1 0 29-16,-6 0-18 0,0 0-13 0,-1-4-12 15,7 1-16-15,-7-1-18 16,14-3-42-16,0-1-17 0,-2-3-44 0,2 0-71 15,0 0-85-15,6-7-90 0,0 0-94 16,6-4-99-16,-6 0-106 0,0 0-50 16,0 0 22-16,0-4 54 0,6 1 78 0,-6-1 108 15</inkml:trace>
  <inkml:trace contextRef="#ctx0" brushRef="#br2" timeOffset="162679.51">22567 17570 63 0,'-20'-11'384'0,"13"3"59"15,1 1 37-15,-1 0-42 0,7-1-75 0,7 4-83 16,6 1-61-16,7 0-37 0,6 3-20 16,-1-4-16-16,9 4-23 0,-9 0-31 0,7 0-31 15,1 4-23-15,-1-4-16 0,2 0-23 16,-2 3-44-16,-13-3-61 0,7 0-98 16,-12 0-140-16,-8 3-150 0,1 1-67 0,-7 0-5 15,0-4 36-15,0 0 83 0</inkml:trace>
  <inkml:trace contextRef="#ctx0" brushRef="#br2" timeOffset="162965.74">23133 17767 303 0,'6'9'463'0,"1"-3"51"0,0 2 23 0,-1-5-66 0,0 1-104 16,8 0-82-16,-1-4-66 15,6 3-39-15,-6-3-32 0,13-3-35 0,-6 3-40 16,-1-4-34-16,1 4-19 0,-1-4-25 16,1 1-34-16,-7-1-52 0,6 0-58 0,-5 1-77 15,-1 0-98-15,-1-3-116 0,-5 3-86 16,6 3-14-16,1 0 24 0,-2 0 59 15,8-3 88-15</inkml:trace>
  <inkml:trace contextRef="#ctx0" brushRef="#br2" timeOffset="163548.29">23882 17669 75 0,'0'-8'382'0,"7"5"61"15,-7-1 35-15,-7 0-44 0,7 4-83 16,-7-3-94-16,-5 3-73 0,-2-4-50 16,-5 4-27-16,-1 4-18 0,8-4-20 0,-8 3-14 15,0 1-12-15,1 0-8 0,5-1-7 16,2 1-10-16,-1 0-5 0,6-1-5 0,7-3-4 16,0 0-2-16,7 0-1 0,-1 0-1 15,1-3 2-15,5-5-6 0,-4 5 1 16,11-8 2-16,-6 0 1 0,0-1 1 15,-1 1 0-15,2 1 9 0,-1-5 7 0,0 0 18 16,0 4 21-16,-7 0 28 0,1-3 33 16,-7 6 33-16,7 1 30 0,-7 0 15 15,0 3 1-15,0 1-14 0,0-1-21 0,6 8-25 16,-6-1-27-16,6 5-17 0,-6 2-14 16,7 5-7-16,6 0-9 0,0-1-13 15,0 8-12-15,0-4-13 0,1 5-10 0,4-1-11 16,-4 0-2-16,-1 0 0 0,-1-1-17 15,2 1 8-15,-8-3 3 0,0-1 7 16,-6-3 0-16,0-1 1 0,0 1 19 16,0-4-11-16,-6-4-6 0,0 4 1 0,0-3-3 15,-8-1 1-15,8-3-1 0,-14-1 3 16,7 1 2-16,1-4 15 0,-2 0 31 0,-5 0 45 16,-1 0 49-16,7 0 47 0,-6-4 41 15,5 4 19-15,8 0 0 0,-1-3-27 16,1 3-41-16,6 0-42 0,6-4-45 15,7 0-32-15,1 1-31 0,5-1-17 0,7 0-12 16,0 1-6-16,13 3-2 0,7-4-23 16,-14 4-53-16,1 0-88 0,-1 0-115 0,1 4-138 15,-13-4-143-15,6 3-121 0,-7-3-108 16,-13 4-110-16,2 0 1 0,-2 3 80 16,-6-3 111-16,0 3 124 0,0-3 150 15</inkml:trace>
  <inkml:trace contextRef="#ctx0" brushRef="#br2" timeOffset="164194.14">21290 18233 259 0,'-13'0'428'0,"7"4"70"15,-2-4 25-15,2 3-14 0,6-3-26 16,0 0-43-16,0 0-34 0,0 0-27 16,6 0-31-16,8-3-46 0,6 3-67 0,-1-4-75 15,7 0-42-15,0 1-41 0,7-1-33 16,-1 0-45-16,1 4-70 0,6-3-81 16,-7-2-110-16,1 5-98 0,-1-2-105 0,-12-2-92 15,6 4-79-15,-26 0-24 0,6 0 40 16,1 6 62-16,-7-6 86 0,0 8 107 0</inkml:trace>
  <inkml:trace contextRef="#ctx0" brushRef="#br2" timeOffset="164399.7">21401 18365 1 0,'-14'3'374'0,"8"1"77"0,0-4 59 0,-1 4-9 16,7-4-63-16,7 0-86 0,-1 3-78 15,7-6-65-15,6-1-51 0,1 0-38 16,6 1-36-16,7-1-40 0,-1 1-54 16,7-1-70-16,-6 0-83 0,7 1-115 0,-8-2-161 15,1 5-104-15,-8 0-27 0,8-4 22 16,0 4 62-16,-1 0 101 0</inkml:trace>
  <inkml:trace contextRef="#ctx0" brushRef="#br2" timeOffset="165362.66">22782 18255 51 0,'6'-7'366'16,"0"-1"68"-16,1 1 48 0,0-4-21 15,-7-1-31-15,0 6-57 0,0-6-37 0,-7 1-2 16,0 4 10-16,-5-4 5 16,-2 7-19-16,1-2-9 0,-13-2-20 0,0 4-35 15,-7 4-35-15,1 0-25 16,-7 4-32-16,7 4-33 0,-1 2-25 0,1 1-28 0,12 3-26 16,0 2-26-16,14 2-11 0,-1-3-9 15,14 3-4-15,-1-4 7 0,14 1-11 16,0-4-5-16,5 0-3 0,8 0 1 0,-7-4-3 15,13-3-11-15,0-1 9 0,-6-6 4 16,5 3-19-16,-5-7 9 0,-7-4 5 16,-6 0 5-16,-1-4 3 0,-12 0 3 0,0-3 2 15,-7 0 13-15,-7 3 24 0,0 1 32 16,-6 2 32-16,7 1 21 0,6 4 35 16,-6-4-16-16,6 7-23 0,6 4-34 0,0 0-32 15,7 4-23-15,7 4-12 16,6-1-6-16,7 7-4 0,5 9 0 0,1-1-1 15,1 3-3-15,-1 4-1 0,-7 1-2 16,1 3-4-16,-7 0-2 0,-6 0-2 0,-14 0 2 16,1-1 3-16,-14 2 12 0,-13-1 20 15,1-4 26-15,-7 0 27 0,-14-7 26 16,8-3 19-16,-7-5 6 0,0-3-11 0,1-8-89 16,-2-6-41-16,14-4 0 0,7-4 0 15,5-3 0-15,8-4 0 0,12-2 0 0,8 2 0 16,12-4-229-16,-7 4-125 0,13 0-132 15,8 3-130-15,-1 0-103 0,0 0-77 16,7 4-76-16,-7 4-58 0,6 0 43 16,1 3 104-16,-7 4 119 0,7 0 135 0</inkml:trace>
  <inkml:trace contextRef="#ctx0" brushRef="#br2" timeOffset="166127.65">23348 18694 305 0,'0'0'405'0,"-6"4"53"15,6-4-3-15,-7 4-24 0,7-4-32 16,7-4-34-16,-7 0-17 0,6-3-13 0,7-1-14 16,6 1-19-16,1-4-29 0,6 4-42 0,1-3-74 15,5 1-30-15,13 3-29 0,-6-6-29 16,7 5-33-16,-7 0-39 0,0 3-41 15,-7 0-94-15,1 1-98 0,-1-1-96 16,-12 0-98-16,-6 4-93 0,5-3-93 16,-19 3-40-16,6 0 25 0,1 3 60 0,-7-3 79 15,0 0 106-15</inkml:trace>
  <inkml:trace contextRef="#ctx0" brushRef="#br2" timeOffset="166417.87">23478 18760 58 0,'-19'4'384'0,"5"4"68"0,2-8 50 0,12 4-22 16,0-4-57-16,6 0-60 0,8 0-40 15,5-4-34-15,7-1-16 0,6 2-26 0,7-5-38 16,7 1-54-16,6 0-49 16,0-4-34-16,0 0-39 0,1 4-43 0,-2-4-60 15,2 3-79-15,-1-3-84 0,-7 4-105 16,-6 0-130-16,-7 3-134 0,-5 0-35 16,-1 1 27-16,-26 3 60 0,32-4 88 0</inkml:trace>
  <inkml:trace contextRef="#ctx0" brushRef="#br3" timeOffset="174894.71">23849 18054 336 0,'7'-8'533'0,"-7"-3"95"0,0 3 79 15,-13-2-30-15,0-5-53 0,0 4-40 16,0 0-23-16,-7-4-12 0,1 4-23 0,-7-3-41 15,0 0-59-15,-7 2-63 0,1-3-59 16,-14 1-59-16,0-1-34 0,-6 4-33 0,1-4-24 16,-15 1-54-16,-6 3-100 0,-5 0 0 15,-8 0 0-15,-6 7 0 0,-1-3 0 16,-5 7 0-16,-2 0 0 0,-5 7 0 16,1-3 0-16,-2 7 0 0,7 4 0 15,1 3 0-15,-1 4 0 0,7 3 0 0,6 13 0 16,8 1 0-16,4 9 0 0,8 7 0 0,13 7 0 15,13 8 0 1,6-1 0-16,27 9 0 0,6-2 0 0,26 5 0 0,13-1 0 16,20-3 0-16,19-3 0 0,33-12 0 15,19-11 0-15,26-7 0 0,26-14 0 0,21-1 0 16,12-11 0-16,12-3 0 0,8-12 0 16,-14-14 0-16,-12-10 0 0,-20-16 0 15,-27-10 0-15,-24-5 0 0,-47-7 0 0,-26-3 0 16,-39-7 0-16,-40 2 0 0,-24-7 0 15,-34 2 0-15,-26-2 0 0,-19 5 0 0,-20 4 0 16,-19 5 0-16,-7 9 0 0,-13 8 0 16,0 6 0-16,-7 7-962 0,21 8-492 15,18 8-46-15,28 6 73 0,37 8 209 16,27 0 298-16,33 4 368 0</inkml:trace>
  <inkml:trace contextRef="#ctx0" brushRef="#br3" timeOffset="175615.91">24396 18434 322 0,'-12'4'485'15,"-8"-4"85"-15,0 0 63 0,7 0 2 16,-7 0-12-16,8-4 9 0,6 4 23 0,-1-3 10 16,0 3-16-16,7 0-51 0,14 0-81 15,-2 0-96-15,14 0-95 0,7 0-77 16,13 0-60-16,5-4-167 0,14-3-22 16,1 7 0-16,6-8 0 0,5 5 0 15,-4 3 0-15,4-4 0 0,-4 0 0 0,-8 4-211 16,-14-3-226-16,-5-1-178 0,-7 0-139 0,0 1-114 15,-7-1-92-15,-12-3-58 0,-6 3 67 16,-8-3 130-16,-6 0 136 0,0-1 148 16</inkml:trace>
  <inkml:trace contextRef="#ctx0" brushRef="#br3" timeOffset="175851.84">25087 18303 271 0,'-7'-4'434'0,"1"0"52"0,-1 0 6 0,7 1-65 0,-6-1-95 15,6 0-89-15,0 4-61 0,6 0-35 16,1 0-16-16,6 4-5 0,6 0 0 0,-5 3 0 16,11 1 3-16,-5 2 3 0,0 1 1 15,-1 3 0-15,1 2-1 0,-8-2 1 16,-4 1 5-16,4 3 5 0,-18-3 7 0,0 3-6 16,-8-3-18-16,1-1-20 15,7 1-23-15,-1-5-31 0,0 2-53 0,7-4-74 16,0-1-97-16,0-3-110 0,7-1-113 15,0-3-126-15,12-3-127 0,-19 3-75 0,26 0 20 16,7-8 68-16,-1 5 88 0,14-5 120 16</inkml:trace>
  <inkml:trace contextRef="#ctx0" brushRef="#br3" timeOffset="176379.39">25888 18218 14 0,'0'-14'402'0,"0"2"85"0,-7 1 61 0,7 4-3 16,-6-4-72-16,6 4-97 0,-7 4-92 15,7-2-73-15,0 2-46 0,0 6-30 16,7 5-21-16,6-1-35 0,0 8 1 16,0 3 7-16,6 4 3 0,1-3 3 0,-7 6 5 15,7-3 3-15,-8 0-1 0,2 0-4 16,-1 0-2-16,-1-4-4 0,-4 1-9 0,-2-5-4 16,-6-3-11-16,0 0-5 0,0-3 22 15,0-1-16-15,0-7-10 0,0 0-5 16,-6-4-10-16,6 1-6 0,-8-1-24 15,8-7 4-15,-6 0 8 0,6 0 4 0,0 0 2 16,6 0-1-16,-12 4-8 0,12 0 0 16,2-1-7-16,-2 5-8 0,20-2-6 15,-13 5-2-15,7 0-1 0,-8 0-1 0,2 5 0 16,-2-2 2-16,-5 5 0 0,-7 2 1 16,-7 1-2-16,1 0-4 0,-7 0-10 15,-6 0-17-15,-1 4-15 0,1-4-22 0,-1 0-38 16,6-4-48-16,-5 0-58 0,13 1-68 15,-1-1-65-15,7-3-69 0,7-1-74 16,-1-3-101-16,-6 0-50 0,19 0 23 0,7 0 49 16,1-3 74-16,12-1 104 0</inkml:trace>
  <inkml:trace contextRef="#ctx0" brushRef="#br3" timeOffset="176950.23">26370 18482 74 0,'6'3'431'0,"1"-3"88"15,0 0 62-15,-7 0-1 0,6-3-73 16,-6-1-92-16,12-3-76 0,-12 3-60 0,20-3-46 16,-6-4-43-16,5 3-48 0,1-2-46 0,-1-1-37 15,1 0-28-15,-7 0-15 0,0 0-2 16,-1 0-3-16,-4 0 6 0,-2 0 12 16,-6-1 25-16,-6 5 38 0,-2 0 31 15,-4 0 33-15,-1 3 20 0,-7 0 9 0,0 4-6 16,1 4-18-16,0 0-22 0,-8 3-42 15,7 0-16-15,8 5-15 0,6-1-18 0,6-1-17 16,6 5-14-16,0 0 8 0,8-1-13 16,5 1-15-16,1-4-29 15,6 0-59-15,0 0-74 0,0 0-88 0,7-8-89 16,-8 5-77-16,1-8-45 0,7 0-6 16,-13-4 14-16,6-3 20 0,-14-1 41 0,-5-2 49 15,6 2 52-15,-13-3 68 0,7 0 77 16,-7 0 111-16,-7 0 92 0,7 0 70 0,-13 0 46 15,6 0 22-15,1 1 13 0,0-1-6 16,-1 2-11-16,7 6-11 0,-7-1-13 16,7 1-11-16,7 3-12 0,0 0-10 15,-7 3-10-15,0 1-7 0,6 3-4 0,7 1-9 16,7 3-14-16,-7 0-21 0,6 0-21 16,-5 0-15-16,5 0-10 0,-13 4-7 15,1-8-5-15,-1 4 0 0,1-4 9 16,-7-3 4-16,-7 0 4 0,1-1 0 0,-1-3-10 15,-12 0 2-15,5-3-4 0,2-1 2 16,-1-4 7-16,6 1 2 0,1 4 26 16,-1-8 4-16,1 3 3 0,6-3-6 0,6 0-9 15,1-3-4-15,-1 3-20 0,7 0-36 16,0-1-50-16,7 5-59 0,-1 0-67 16,-6 0-68-16,14-4-63 0,-8 4-55 0,0-1-50 15,8 1-46-15,-15-1-38 0,8 5-10 16,-7-5 27-16,0-3 58 0,0 1 80 15</inkml:trace>
  <inkml:trace contextRef="#ctx0" brushRef="#br3" timeOffset="177265.63">27002 18188 116 0,'-6'-7'351'16,"-2"0"74"-16,2-4 28 0,-7 7-26 15,6-2-51-15,1-2-66 0,6 8-69 0,0 0-41 16,6 0-27-16,1 8-8 0,0 2 1 16,5 5 2-16,2-1-1 0,-2 4-5 15,8 1-14-15,-7 0-9 0,-7-1-11 0,8 0-13 16,-2 1-14-16,-4-1-18 0,4-4-15 15,-5-2-16-15,-1-1-16 0,-6-4-10 16,0 0-4-16,0-3 0 0,7-4-1 0,-7 0-3 16,7-8-2-16,-7 1-2 0,6 0-6 15,-6 0-8-15,13-5-2 0,-6 1-1 16,-1 4 1-16,7 0 2 0,-7 0 2 16,8 3-1-16,-8 0-1 0,0 0 1 0,2 4 3 15,-2 0-1-15,0 4 0 0,0 4 9 16,1-1 1-16,0-4-10 0,6 5 1 15,-1 2-36-15,-4-3-57 0,4 2-86 0,8-2-88 16,-7 0-90-16,0 0-118 0,0-3-96 16,-1 0-85-16,-12-4 4 0,20 7 49 15,0-3 76-15,5-1 103 0</inkml:trace>
  <inkml:trace contextRef="#ctx0" brushRef="#br3" timeOffset="177504.48">27582 18379 95 0,'6'-3'388'0,"0"-5"68"0,7-2 39 16,-6 2-44-16,0-4-66 0,-7-2-89 15,0 0-80-15,-7-1-50 0,7 0-39 16,-7-3-25-16,1 4-27 0,-1-1-24 16,1 0-1-16,-8 5-2 0,2-2 13 0,5 8 14 15,-6 0 15-15,-6 4 9 0,5 4 5 16,2 0 3-16,-2 8-2 0,2 2-4 0,5 1-7 16,7-1-10-16,7 4-10 0,-1 1-17 15,14-4-21-15,6 3-15 0,0-4-29 16,7-2-38-16,-1-1-55 0,1-1-61 0,-7-2-64 15,6-5-62-15,-6-3-61 0,6 0-58 16,-12-3-50-16,6-5-43 0,-13 1-16 16,7 0 21-16,-8-5 55 0,-4 1 78 15</inkml:trace>
  <inkml:trace contextRef="#ctx0" brushRef="#br3" timeOffset="177827.73">27907 18222 228 0,'0'-14'386'0,"0"-2"61"0,0 5 1 15,-7 4-30-15,7 0-49 0,-6 3-64 0,6 0-61 16,-6 4-51-16,6 4-36 0,0 0-40 15,6 7-35-15,0-1-29 0,7 2-24 16,-6 6-12-16,6-3-9 0,7 3-4 16,-8-3-5-16,1 3-6 0,1-3-4 0,-2-1-8 15,-4-3-2-15,-2-4-4 0,0-3 0 16,-12-1 2-16,6-3 6 0,-6-3 9 0,-8-1 5 16,1-6 8-16,0-1 11 0,0-4 12 15,7 0 15-15,-8 1 18 0,8-4 16 16,0-1 10-16,6 0 4 0,6 5-3 15,0-4-10-15,1 3-15 0,6 5-12 0,0-6-16 16,7 9-2-16,0 0 8 0,-8 3 18 16,8 8 19-16,-1 0 16 0,1 6 13 15,-7 6-1-15,0-2-14 0,0 4-24 0,-7 5-25 16,8-2-22-16,-2 1-35 0,2-4-53 16,-2 1-72-16,1-1-86 0,-6-3-82 15,6-8-99-15,1 0-103 0,-2 0-104 0,-12-7-24 16,13-4 35-16,0 1 59 0,6-4 86 15</inkml:trace>
  <inkml:trace contextRef="#ctx0" brushRef="#br3" timeOffset="178211.42">28330 18116 248 0,'-6'-11'436'0,"6"3"68"0,-7 1 19 0,7 3-43 16,0 4-73-16,7 0-74 0,-1 4-52 15,7-1-40-15,-6 5-28 0,6 2-36 16,7 2-32-16,-8 2-41 0,8 2-37 15,-1-2-22-15,1 4-17 0,-7 1-11 0,0-1-11 16,6 0-4-16,-12-3 1 0,0-1-6 16,5 1 3-16,-12-4 0 0,0 0 2 15,0-4 2-15,0-3 2 0,-6 0-1 0,-7-4-6 16,6 0 1-16,-5-8 0 0,-1-2-4 16,6-2 0-16,-6-2 2 0,7-5 3 15,-2 4 1-15,8 1 0 0,8-5 5 0,-2 5 5 16,7-1 5-16,0 1 3 0,0 0 6 15,7 2 2-15,-8 1 1 0,15 4-3 16,-7 3-3-16,-2 1 6 0,9 3 9 16,-14 3 12-16,6 5 14 0,1 2 17 0,-7 6 6 15,0-2-2-15,-6 4-13 0,-1 5-15 16,7-2-21-16,-6-2-21 0,-1-1-45 16,0 0-61-16,-6-3-88 0,7-4-93 15,-7-4-100-15,7-3-110 0,-1-1-117 0,-6-3-77 16,0-3 9-16,0-8 56 0,7-4 78 15,-1-3 109-15</inkml:trace>
  <inkml:trace contextRef="#ctx0" brushRef="#br3" timeOffset="178325.49">28728 18013 331 0,'-7'-15'439'0,"7"4"47"0,-7 4-19 0,1 0-85 16,6 3-107-16,0 0-106 0,6 4-106 15,1 0-114-15,0 0-147 0,-7 0-158 0,12 4-84 16,2 3-43-16,5 1 5 0,1-1 56 15</inkml:trace>
  <inkml:trace contextRef="#ctx0" brushRef="#br3" timeOffset="178678.78">29391 17947 416 0,'-12'-4'530'15,"-1"1"80"-15,6-1 36 0,1 4-59 0,6 0-91 16,6 4-66-16,1-1-69 0,0 8-47 15,11 4-40-15,-4 3-42 0,5 1-55 0,-5 2-56 16,4 6-37-16,2-2-32 0,0 1-27 16,-7-1-39-16,7-2-49 0,-8 2-73 15,2-7-79-15,-8-4-76 0,1 2-66 16,-7-9-46-16,6-3-37 0,0-4-22 0,-6 0-16 16,0-8-24-16,0 1-13 0,8-7 23 15,-8-2 54-15,6-2 75 0</inkml:trace>
  <inkml:trace contextRef="#ctx0" brushRef="#br3" timeOffset="179415.62">29653 18060 268 0,'6'-18'396'0,"0"0"62"16,-6 3-7-16,0-3-50 0,0 7-67 16,0 0-81-16,0 0-56 0,-6 7-44 0,6-3-26 15,-6 3-22-15,-1 8-18 0,-6 0-11 16,6 3-6-16,-5 4 5 0,-8 0 21 16,0 4 25-16,1-1 29 0,5 4 24 0,-4 1 19 15,4-5 15-15,8 2-2 16,-1-2-37-16,7-3-3 0,7 4-4 0,-1-8-23 15,0 4-23-15,14-8-28 0,0 1 6 0,5 0-36 16,9-4-37-16,-2 0-8 0,1 0-9 16,6-4-10-16,-7 0-16 0,1-3-21 15,-1 0-25-15,-6 0-35 0,0-4-31 16,-7-1-17-16,1 2-1 0,-6-1 2 0,-2-1 19 16,-12 1 25-16,7-3 28 0,-7 3 22 15,-7 0 15-15,7 0 24 0,-6 0 18 0,0 4 26 16,-1-1 29-16,-6 5 31 0,-1 3 27 15,2 0 20-15,-1 3 14 0,0 5 7 16,0 3 0-16,7 3-5 0,-2 4-5 16,8 1-11-16,8-1-14 0,4 4-22 0,8-3-30 15,5-1-29-15,2 0-51 0,5 0-82 16,1-6-107-16,-7-2-114 0,6-10-96 16,-5 0-93-16,-1-7-70 0,13 0-36 15,-7-7-4-15,1 2 18 0,-7-6 35 0,-6 0 60 16,-8-1 95-16,2 1 127 0,-8-1 148 15,-6-3 153-15,0 4 148 0,-6-4 120 0,6 4 70 16,-14-4 28-16,8 8-5 0,0-2-14 16,-1 2-36-16,-6 3-42 0,13 4-31 15,0 3-5-15,0 4-25 0,6 0-27 16,8 7-32-16,-8 1-33 0,14 6-27 0,-8 2-46 16,15 1-15-16,-7 5-19 0,-2 4-15 15,2 0-9-15,-7-5-6 0,1 5-3 16,-2-4-3-16,-6-3-5 0,-6-1-10 0,0-4-13 15,0-3-12-15,0-3-10 0,-6-5-8 16,0-3-1-16,-7-3 7 0,6-5 12 16,1-3 13-16,-1 1 18 0,1-6 16 15,6-2 18-15,6 1 18 0,1-1 16 0,-1-2 15 16,8 2 6-16,-2 0 2 0,2 0-4 16,5-1-10-16,1 8-14 0,-2-3-4 15,-4 7 5-15,6 0 17 0,-7 3 29 0,7 4 38 16,-8 4 42-16,1 3 35 0,0 7 19 15,0 0-5-15,-13 5-24 0,6 3-33 0,2-4-42 16,-2 4-44-16,6 0-38 0,-4-3-45 16,4-5-80-16,1 0-112 0,-6-2-134 15,6-8-131-15,-1-8-130 0,2 0-134 16,6-7-114-16,-1 0 10 0,-6-3 80 0,6-5 105 16,-5-3 121-16</inkml:trace>
  <inkml:trace contextRef="#ctx0" brushRef="#br3" timeOffset="179594.81">30845 17786 225 0,'0'-16'447'16,"0"6"77"-16,0-1 51 0,0 4-37 16,0 3-83-16,0 4-95 0,0 0-80 0,0 0-69 15,0 7-60-15,0 1-49 0,6-1-43 16,0 3-30-16,1 6-40 0,6-1-58 0,-7-1-72 16,7 1-84-16,1-1-109 15,-2 1-124-15,1 0-106 0,7-1-23 0,-7-3 30 16,0 0 63-16,7-7 98 0</inkml:trace>
  <inkml:trace contextRef="#ctx0" brushRef="#br3" timeOffset="179986.97">31079 17885 39 0,'0'-11'407'0,"-7"0"85"0,1-4 71 0,0 0 22 16,-2 5-31-16,2-2-58 0,0 5-36 0,6 0-36 16,0 3-36-16,0 4-36 0,0 0-30 15,6 4-39-15,0 3-39 0,2 4-29 16,4 0-17-16,1 7-22 0,0 1-38 0,0-1-37 15,7 4-30-15,-7-3-22 0,0 2-19 16,0-6-14-16,0 0-11 0,0-1-10 16,-7-6-24-16,1-1-34 0,0 0-37 15,-7-3-44-15,6-8-47 0,0-3-46 16,1 0-26-16,-1-4-16 0,1-4-7 0,0 0 5 16,5 4 15-16,-5-3 28 0,0-1 32 0,5-3 36 15,8 3 38-15,-7 0 37 0,1 1 32 16,-2-1 22-16,1 4 17 0,0 0 9 15,6 0 10-15,-11 4 7 0,4 0 15 16,-6 3 22-16,2 0 28 0,-8 4 26 0,-8 0 27 16,-4 4 27-16,-2 3 26 0,-5 1 24 15,-1 2 18-15,-6 2 23 0,1-2 19 16,5 5 9-16,7-4-13 0,-6 4-19 0,12-4-26 16,7 3-35-16,0-3-39 0,0 1-37 15,7-5-26-15,12 0-27 0,-6 4-39 16,7-4-83-16,-1-3-124 0,7-1-142 0,0-3-132 15,7-3-119-15,-1-1-98 0,7 1-56 16,-6-1-14-16,7 0 44 0,-8 1 79 16,1-4 94-16,-1 3 107 0</inkml:trace>
  <inkml:trace contextRef="#ctx0" brushRef="#br3" timeOffset="180310.17">31756 17888 158 0,'26'-11'292'16,"0"0"57"-16,-7 0 49 16,1 0-34-16,-6 0-41 0,-2 1-30 0,-12-2 0 0,-6 5 18 15,0 0 19-15,-8 3 24 0,-6-3 23 16,-5 7 25-16,-1 4 19 0,0 3 4 15,-1 0-13-15,7 4-32 0,-5 4-46 0,12-1-47 16,-6 5-52-16,11-1-52 0,2 0-46 16,6-3-37-16,0 0-28 0,6-1-26 15,2-3-16-15,4-4-5 0,1-3-4 0,1-4-1 16,4-4-4-16,2-3 1 0,0-4-2 16,6-6-6-16,-7-3-3 0,1-1-4 15,-1 2 1-15,1-3-1 0,0 4 7 16,-1 0 13-16,-6 7 20 0,0-4 22 0,1 9 24 15,-2 0 32-15,-5 3 34 0,13 3 25 16,-8 9-108-16,2-3-71 0,5 5 0 0,-6 0 0 16,6 4 0-16,1-1 0 0,0 5 0 15,-1-1 0-15,1 0 0 0,0 0 0 16,-8 2 0-16,1-6-482 0,-6-3-312 16,-1-8-162-16,7 4-146 0,-13-7-65 0,14 0 75 15,-8 0 152-15,7 0 178 0,6-3 184 16</inkml:trace>
  <inkml:trace contextRef="#ctx0" brushRef="#br3" timeOffset="180579.97">32479 17742 104 0,'-7'-11'494'0,"1"0"124"0,-1-4 128 16,1 4 83-16,0 0-18 0,-1-3-44 15,0 6-48-15,7 1-47 0,-6 0-68 16,0 10-63-16,6 1-70 0,6 3-72 16,0 8-59-16,1 3-264 0,0 1-76 0,12 3 0 15,-6 3 0-15,13-3 0 0,-7 7 0 16,14-7 0-16,-7 4 0 0,-6-4 0 0,5 0 0 16,-11-3 0-16,-2-5 0 0,2 1-460 15,-8-8-388-15,1-7-166 0,-1 0-150 16,1-4-31-16,0-7 99 0,-7 1 169 0,0-6 188 15,0 2 197-15</inkml:trace>
  <inkml:trace contextRef="#ctx0" brushRef="#br3" timeOffset="180735.23">32440 17419 360 0,'-13'-14'556'15,"-1"2"93"-15,2 2 58 0,5-1-76 0,1 4-150 16,6 0-135-16,0-1-125 0,0 4-113 15,6 0-108-15,7 2-115 0,1 2-127 16,-2 0-168-16,-12 0-173 0,14 2-71 0,-2 6 2 16,1 0 52-16,7 2 92 0</inkml:trace>
  <inkml:trace contextRef="#ctx0" brushRef="#br3" timeOffset="181100.05">32798 17680 37 0,'0'0'464'16,"-6"0"121"-16,6 0 114 0,-7 0 74 15,7 0-19-15,0-4-61 0,0 0-80 0,0 4-75 16,7-3-84-16,5-1-93 0,8 4-98 16,6-4-91-16,1 1-70 0,5-1-49 15,1 0-50-15,-1 4-73 0,1 0-110 16,-7-3-137-16,6 3-137 0,-5-4-139 0,-8-1-143 15,-6 5-139-15,0 0-2 0,-7 0 79 16,-6 5 106-16,6-1 125 0</inkml:trace>
  <inkml:trace contextRef="#ctx0" brushRef="#br3" timeOffset="181283.23">32934 17863 35 0,'-6'7'451'0,"0"0"114"15,6 1 88-15,-6-8 36 0,6 0-82 16,6 0-125-16,0-8-119 0,14 5-105 0,-1-5-85 16,7 1-81-16,0-4-82 0,7 4-96 0,-7-4-100 15,0 4-105-15,0-1-119 0,7-3-127 16,-14 4-91-16,7 3-4 0,0-3 47 16,0 3 75-16,1-2 106 0</inkml:trace>
  <inkml:trace contextRef="#ctx0" brushRef="#br3" timeOffset="181704.13">33567 17581 128 0,'0'-11'402'15,"-7"0"76"-15,-6 0 58 0,0 3-9 0,0 5-40 16,-6-5-60-16,-1 4-38 0,1 4-24 16,5 4-9-16,-6 0-20 0,8 3-20 15,-1 4-20-15,0 0-18 0,13 0-19 0,-7 4-32 16,7 0-29-16,7-1-30 0,-7 1-32 15,6 0-30-15,7-8-27 0,0 0-16 16,-7 1-4-16,8-8-2 0,6 0 0 0,-8-4-1 16,1 0 3-16,-6-7 6 0,6 4 8 15,0-7 18-15,-6 2 22 0,5 1 27 16,-5-3 22-16,0 3 17 0,-1 0 8 0,-6 3-13 16,7 5-21-16,-1-1-144 0,8 4-9 15,4 4 0-15,2 3 0 0,-7 4 0 16,13 4 0-16,-12 6 0 0,5 2 0 0,-6 6 0 15,6 4 0-15,-13 4 0 0,2-2 0 16,-8 6 0-16,0 0 0 0,-14-5 0 16,2 2 0-16,-2-3 0 0,-5-1 0 15,-1-5 0-15,0-7 0 0,-5-4 0 0,-1 1 0 16,0-12 0-16,6-4 0 0,-13-3 0 16,1-7 0-16,-1-3 0 0,1-2-271 0,-7 2-1346 15,0-2-39-15,-7 8 81 0,1 1 213 16,5 3 354-16,1 3 459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8-18T06:28:57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8557 11686 319 0,'7'0'401'16,"-1"0"35"-16,-6 0-24 0,6 0-67 0,-6 0-86 0,8 0-61 0,-8 0-39 0,0 0-22 0,0 4-16 0,0-4-15 0,0 0-20 0,0 0-21 0,6 0-18 0,-6 0-12 0,0 0-10 0,0 0-8 0,0-4-4 15,0 4 2-15,6 0 2 0,-6 0 9 0,7 0 11 16,-7 0 18-16,0 0 16 0,0 0 15 0,0 0 15 16,0 0 13-16,0 0 12 0,0 4 11 0,0-4 12 15,0 0 9-15,0 0 8 0,0 0 1 0,0 0 2 16,0 0-2-16,0-4-2 0,0 4 0 0,0-4 1 15,0 1 3-15,0 3-1 0,0-4 0 0,7 1-7 16,-7-1-10-16,6-3-11 0,0 3-10 16,-6-4-12-16,7 1-12 0,-7-3-13 0,6 2-9 0,1-2-8 15,-7-6-11-15,7 1-5 0,-7 4 0 0,6-3 1 16,-6-4 0-16,0 3 3 0,0-3 4 16,0 0 4-16,0-1 1 0,-6 4-1 0,6-3-2 15,-7 0-3-15,0 3-10 0,1-3-8 0,-1 0-9 16,1 3-10-16,6 0-7 0,-6-3-9 15,-1 3-4-15,0-3-3 0,1 3-1 0,6-3-2 0,-6 3-1 16,6 1-1-16,0 6 1 0,0-3-1 16,0 4-1-16,0 4 1 0,0-5 2 15,0 5-1 17,0-2 0-32,0 5 0 0,0 0 0 0,0 0-1 0,0-4-3 0,0 4 1 15,0 0-1-15,0 0 0 0,6 0 0 0,-6 0 1 0,0 0 3 0,0 0 1 0,0 0 3 0,0 0 7 16,0 0 8-16,0 0 7 0,6 0 9 0,1 0-26 0,-7 0-12 0,7 0 0 15,-7 0 0-15,6-3 0 0,0 3 0 0,1 0 0 0,6-4 0 16,-6 4 0-16,-1 0 0 0,7-3 0 0,0 3 0 16,-7 0 0-16,8-4 0 0,-8 4 0 0,13 0 0 15,-5-4 0-15,-1 4 0 0,6-3 0 16,-6 3 0-16,7-4 0 0,0 0 0 0,5 1 0 16,1 0 0-16,-6-1 0 0,13 0 0 0,-1 0 0 15,1 1 0-15,-1-1 0 0,1 0 0 0,5 1 0 16,9-1 0-16,-9 0 0 0,1 4 0 0,-6-3 0 15,0-1 0-15,6 0 0 0,0 1 0 0,7-1 0 16,-1 0 0-16,1 0 0 0,-7-3 0 0,6 4 0 16,-5-1 0-16,5 1 0 0,0-1 0 0,1 4 0 15,-1-4 0-15,-5 1 0 0,5 3 0 0,-6-5 0 16,1 3 0-16,-1 2 0 0,-7-4 0 0,7-1 0 16,-7 5 0-16,1 0 0 0,-7-3 0 0,0-1 0 15,1 4 0-15,-7-4 0 0,5 1 0 0,-12 3 0 16,7 0 0-16,-1 0 0 0,1-4 0 0,-7 4 0 15,0-3 0-15,6 3 0 0,-13-4 0 16,8 4 0-16,-8 0 0 0,1-4 0 0,0 4 0 16,-1 0 0-16,-6 0 0 0,0 0 0 0,0 0 0 15,7 0 0-15,-7 0 0 0,0 0 0 0,0 0 0 16,0 4 0-16,0-4 0 0,0 4 0 16,0-4 0-16,-7 0 0 0,1-4 0 0,-1 4 0 15,7 0 0-15,0-4 0 0,0 4 0 0,0 0 0 16,0-3 0-16,0 3 0 0,-7-4 0 15,1 0 0-15,6 1 0 0,0 0 0 0,-6-2 0 16,-2 2 0-16,-4-5 0 0,-1 5 0 0,0-5 0 16,0 1 0-16,-1-1 0 0,2 2 0 0,-8 2 0 15,14-4 0-15,-7 1 0 0,-1 0 0 0,-4 4 0 16,4-9 0-16,-5 9 0 0,5-5 0 0,2 4 0 16,-8 1 0-16,7-5 0 0,6 5 0 15,-6-5 0-15,1 5 0 0,4-5 0 0,-4 5 0 0,6-1 0 16,-1 4 0-16,7-4 0 0,-7 4 0 0,7 0 0 15,-6 0 0-15,6 0 0 0,0 0 0 16,0-3 0-16,0 3 0 0,0 0 0 0,0-4 0 16,0 4 0-16,6 0 0 0,-6 0 0 0,0 0 0 15,7 0 0-15,-7 0 0 0,7 0 0 0,-1 0 0 16,6 0 0-16,2 0 0 0,-8 4 0 0,14-4 0 16,-7 3 0-16,1 1 0 0,-2 3 0 0,1-3 0 15,7 0 0-15,-8 3 0 0,-4 0 0 0,4 1 0 16,1-1 0-16,-6 1 0 0,6-1 0 15,-7 1 0-15,8-1 0 0,-2-4 0 0,-6 4 0 16,2 1 0-16,-2-1 0 0,-6-4 0 0,6 5 0 16,-6-1 0-16,0 1 0 0,0-5 0 0,0 5 0 15,0-5 0-15,-6 5 0 0,6-5 0 16,-14 5 0-16,8-1 0 0,0-3 0 0,-14 3 0 16,7 0 0-16,0-3 0 0,0 4 0 0,13-4 0 15,-6-2 0-15,0-2 0 0,-2 5-145 0,2-5-825 16,6 0-207-16,0-5-121 0,6-1 14 0,2-2 129 15,10 0 208-15,9-2 227 0,5-1 269 0</inkml:trace>
  <inkml:trace contextRef="#ctx0" brushRef="#br0" timeOffset="600.39">10602 10961 9 0,'-6'0'-4'0</inkml:trace>
  <inkml:trace contextRef="#ctx0" brushRef="#br0" timeOffset="950.94">10543 10983 70 0,'-6'0'141'0,"0"3"-14"0,-7-3-16 0,6 5-15 16,7-5-11-16,-6 3-10 0,6-3 0 0,0 3 2 15,0-3 10-15,0 4 12 0,0-4 18 16,0 0 21-16,0 0 13 0,0 0 5 0,0 0-5 16,-7 0-10-16,1 0-14 0,6 0-20 0,-7 0-12 15,7 0-9-15,0 0-4 0,0 0-4 0,0 0-4 16,0 0-5-16,0 0-6 0,0 0-9 15,0 0-8-15,-7 0-9 0,7 0-9 0,-6 0-9 16,6 0-8-16,-6 0-3 0,6 0-2 0,0 4-1 16,0-4 0-16,0 0 3 0,0 0 2 15,0 3 4-15,0-3 5 0,0 0 4 0,0 0 6 16,-7 4 4-16,7 0 7 0,-7 3 8 0,-5 4 13 16,12-3 14-16,-7 3 16 0,1 0 15 0,-1-1 12 15,0 5 8-15,1-4 3 0,-8 0 4 16,8 4-1-16,-6 0-5 0,-2-1-7 0,8-3-14 15,-7 3-18-15,-1-2-20 0,8 2-22 0,-6-3-18 16,-8-3-10-16,13 3-10 0,-6-4-3 0,6 0-4 16,1 1-2-16,6-5-6 0,-6 1-18 0,0-1-28 15,6 1-44-15,0-4-53 0,0 0-60 16,0 4-61-16,6-4-46 0,0-4-56 0,7 4-70 16,-13-4-97-16,7 1-20 0,-1-4 22 15,14-1 43-15,19-3 72 0</inkml:trace>
  <inkml:trace contextRef="#ctx0" brushRef="#br0" timeOffset="1816.48">11156 10961 35 0,'0'-7'332'0,"0"-1"66"0,0-3 25 0,-7 4-29 0,1-4-55 16,0 0-59-16,-1 4-60 0,0-5-39 0,1 5-26 0,0-4-11 0,-1 4-5 0,7-1-6 0,-7 1-6 0,1 7-8 0,6-4-10 0,-7 4-10 16,7 4-11-16,0-4-10 0,7 4-11 0,6 7-5 15,0 0 3-15,0 7 9 0,0 1 9 0,6 2 9 16,-5 2 1-16,6 2-5 0,-2 1-9 15,2-1-12-15,-7 1-10 0,13 3-12 0,-6-3-3 16,-1-4-7-16,-5 3-19 0,4-3 7 16,-4-3 2-16,-1-4-3 0,0-1-7 0,-6-3 4 0,-1 0 28 15,-6-7 9-15,6 0 16 16,0-8 13-16,2 0 12 0,-8 1-15 0,-8-5 3 0,-4 0-4 16,6-6-7-16,-14 3-5 0,7-7-2 15,-1-4 18-15,2 0-5 0,-1 0 1 0,-7 0-5 0,14 0-7 16,-8 0-8-16,8 3-9 0,6-2-9 15,0-1 1-15,0 0-19 0,0 4-11 0,6 3-9 16,8 0-4-16,-8 5-6 0,14-2-21 0,-7 6 7 16,-1 1 3-16,2 1-1 0,-1 1-2 15,0 3 3-15,0 3 2 0,-7 1 3 0,0 4 2 16,2-1 5-16,-8 1 5 0,-8 2 3 0,-4 5 3 16,-1 0 0-16,0-5-2 0,0 5 1 15,-7 0-4-15,1-1 2 0,6-3-3 16,0 0-6-16,-1 1 3 0,8-6-3 0,0 2 2 0,6-4-5 0,-6 0 0 15,6-1 3-15,6 1-2 16,-6-4 4-16,12 0 1 0,2 0 2 0,5 0 2 16,1-4 1-16,6 1-2 0,0-1-5 0,-1 0-12 15,9 4-9-15,-9-3-15 0,8 3-9 0,-7 3-2 16,0-3-2-16,0 4 5 0,-6 0 9 0,-1-1 13 16,-5 8 8-16,-8 0 10 0,7-4-7 0,-13 4 13 15,0 0 5-15,0 0 4 0,-13 1 1 16,7-2 1-16,-8 1 11 0,-5 0-8 0,-1 1-6 15,0-1-1-15,8-4-4 0,-2 0-3 0,-5 0-5 16,6-3-11-16,6 0-32 0,-5-1-60 0,5 0-77 16,0-3-94-16,-5-3-99 0,5 0-92 15,1-5-100-15,12 1-121 0,7 0-37 0,-7-4 34 16,8-1 68-16,5 1 88 0,1 0 124 0</inkml:trace>
  <inkml:trace contextRef="#ctx0" brushRef="#br0" timeOffset="2179.59">11873 11008 272 0,'0'-3'442'0,"-7"-1"54"0,0 0 19 0,1 1-65 0,0 0-91 0,-2 3-86 0,-4 0-62 0,5 0-43 0,-6 3-31 0,7 0-26 0,-7 1-35 0,7 3-28 0,-2 4-20 16,2 0-9-16,0 1-5 0,6 2-3 0,0 1 2 15,6 3 1-15,0-3 4 0,2 3 3 0,-2 1 5 16,7-2 3-16,0-2 3 0,0 4 1 16,7-5-2-16,-8 1-5 0,2-5-4 0,5 2-6 15,-6-5-15-15,6-3 6 0,-5 0 4 0,-2-4 4 16,1-4 0-16,1-3 2 0,-8-1 11 0,0-6-6 16,2-1-8-16,-8 1-5 0,-8-2-3 0,2-2-1 15,-7 0-4-15,6 0-1 0,-12-1 0 16,6 5 1-16,-6-1 1 0,-1 1-2 0,1 3 0 15,5 0-2-15,2-1-15 0,-2 5-28 16,1 3-40-16,7 1-45 0,-1 3-59 0,7 0-73 16,0 0-89-16,7 3-116 0,-7 1-76 0,0 3-14 15,6-3 27-15,1 4 60 0,5-2 94 0</inkml:trace>
  <inkml:trace contextRef="#ctx0" brushRef="#br0" timeOffset="2580.17">12218 11042 222 0,'0'0'429'0,"0"-5"63"0,0 2 26 16,-6 3-57-16,-2-4-84 0,2 4-84 0,-7-4-62 16,0 4-45-16,6 4-35 0,-5-4-28 0,-2 4-28 15,8-1-30-15,-7 2-25 0,6 6-18 16,1 0-9-16,6-1-5 0,0 9-1 0,0-1 4 15,0 0 4-15,6 0 6 0,1 1 9 0,0 3 1 16,-1-4 1-16,0 1-4 0,14 3-4 16,-7-8-6-16,0 1-7 0,6 0-1 0,-5-8 0 15,5 0-1-15,1-3-1 0,0-4 2 0,-2-4-2 16,2-3 1-16,-7-8-3 0,7 0 0 16,-14-3-2-16,8-4-3 0,-14 0 5 0,0-4-1 15,0 4 5-15,-8-3 4 0,-4-1 11 0,-1 4 10 16,-7-3 14-16,7 7 14 0,-6-1 7 0,-1 4 3 15,1 4-9-15,5 5-9 0,-4-2-14 0,4 8-19 16,8 0-22-16,-8 3-31 0,8 2-40 16,-1 1-60-16,7 5-63 0,0-3-61 15,0 2-64-15,7 1-76 0,-1-2-88 0,1-7-78 0,0 6-8 16,-1-4 27-16,0-4 53 0,8 4 88 16</inkml:trace>
  <inkml:trace contextRef="#ctx0" brushRef="#br0" timeOffset="2894.63">12387 10902 30 0,'6'-6'389'0,"1"1"72"15,-7-2 47-15,0 3-17 0,0 0-80 0,0 1-105 0,0 3-85 16,0 0-64-16,0 3-38 0,7 1-25 0,-1 0-15 16,6 8-11-16,-4-2-5 0,4 1 1 15,-5 7 4-15,6 1 7 0,-6-1-8 0,-1 1 9 16,0 2 7-16,8 1 9 0,-8 0 6 15,0 0 5-15,1 0 11 0,0-4-5 0,12 5 0 16,-6-9-4-16,-6 4-3 0,5-3-6 0,-12 0 0 16,8-4-6-16,-8-4-11 0,6 3 0 0,-6-5 5 15,6-2 8-15,-6 1 3 0,13 0 6 0,-13-1 5 16,7-3-8-16,0 0-14 0,-1 0-22 16,0 0-16-16,0 0-15 0,2-3-14 0,-2 3-18 15,0-4-40-15,8 0-67 0,-8 1-98 0,1-2-117 16,-1-1-124-16,0 2-147 0,1 0-184 15,0 1-48-15,-1 3 35 0,0 0 83 0,8-4 108 16,5 4 149-16</inkml:trace>
  <inkml:trace contextRef="#ctx0" brushRef="#br0" timeOffset="3914.77">12999 11118 175 0,'-6'0'291'0,"6"0"28"0,0 0 4 0,0-3-16 0,0 3-30 0,0 0-36 0,0-4-39 0,0 4-40 0,0 0-28 0,0 0-15 0,0 0-7 0,0 0-10 0,0 0-3 15,0 0-6-15,6 0-3 0,-6 0-5 0,6 0-2 16,-6 0 11-16,8 0 8 0,-2 0 11 0,0-4 10 16,0 1 13-16,1 3 12 0,0-4 7 15,-1 0-3-15,1-3-7 0,-1 3-9 0,8-3-11 16,-14 0-14-16,6-4-13 0,-6 4-1 0,0-4 1 16,0-1 5-16,0 1 9 0,-6 0 6 15,-8 0 5-15,1-3 2 0,0 3 4 0,-6 0 1 16,5 4-3-16,-5-4-10 0,6 3-9 0,-6 1-11 15,-1 0-9-15,0 3-6 0,1 1-7 0,6 3-6 16,0 0-11-16,-1 0-9 0,8 0-14 0,0 7-17 16,6-4-8-16,0 8-5 0,0-3-2 15,0 6 4-15,6 1 4 0,8 4 11 0,-2-2 9 16,8 1 7-16,-7 4 6 0,13-3-1 0,-6 7-2 16,-1-4-9-16,7 0-10 0,-6-1-8 15,6-3-23-15,-7 2-12 0,1-6 7 0,6-3 4 16,-13-1-4-16,0-2-22 0,0-4-33 0,0-4-82 15,0-4-138-15,0-4-157 0,0-6-145 0,-6 0-129 16,-1-1-124-16,0 0-68 0,-6 0 43 16,8 1 109-16,-2 3 121 0,6-4 140 0</inkml:trace>
  <inkml:trace contextRef="#ctx0" brushRef="#br0" timeOffset="4747.7">13435 11005 104 0,'0'0'465'0,"0"0"100"0,0 0 77 0,0-4 24 0,-6 4-62 16,0-4-80-16,-1 1-72 0,0 0-53 16,1-2-50-16,-1 2-47 0,1-1-72 0,0 0-52 0,-8 1-46 15,8-1-34-15,0-3-25 0,6 3-20 0,-8 4 1 16,8 0-16-16,-6 0-13 0,6 0-14 0,-6 4-6 16,-1-1-4-16,7 5-5 0,-6-5-3 15,-1 8 4-15,0-3 8 0,1 3 5 0,0 3 4 16,0 1 4-16,6-1 1 0,0 2 0 0,6 1 1 15,0 2 1-15,-6 3-2 0,6-7-2 0,1 3 0 16,0-4-2-16,-1 5-3 0,7-4-7 16,1-1-1-16,-8-3 1 0,6-3 0 0,2-1 0 15,-1-7 1-15,7-4 0 0,-2 1 1 0,-4-8-2 16,6 0-5-16,-7-4 0 0,6-4-1 16,-12 1-1-16,-1 0 1 0,0-4 2 0,-6 0 2 15,0 3 2-15,0-2 1 0,-6 3 1 0,0-1 4 16,-1 4 8-16,0 1 16 0,7 3 16 0,-12 3 10 15,12 5 2-15,-7-5-3 0,1 8-11 16,6 0-15-16,0 4-17 0,6 0-12 0,-6 7-6 16,7-3 0-16,5 6 1 0,-5-3-1 0,6 7-2 15,-7-4 0-15,8 2 0 0,-1 1 2 0,-7-2-2 16,8 0-3-16,-8 3-16 0,0-6-30 16,0-2-35-16,2 1-43 0,-8-4-41 0,6-3-45 15,-6-1-35-15,6 1-24 0,1-4-24 0,-7-4-23 16,6 1-15-16,-6-4-6 0,7-1 5 0,-7 1 7 15,7-3 26-15,-7-2 24 0,6 1 24 16,0-3 18-16,-6-1 18 0,0 0 36 0,6 1 33 16,2 0 52-16,-2-2 70 0,0-2 77 0,1 7 64 15,-7-4 44-15,7 4 35 0,-7 4 23 16,0 0 13-16,0 0 8 0,0 2 11 0,0 5 10 0,0 0 10 16,0 0 7-16,0 5 1 0,0 2-6 15,6 0-14-15,-6 0-20 0,7 4-28 0,-1 0-34 16,0 0-37-16,1 4-38 0,6-1-31 0,-7 2-24 15,1-2-14-15,0 4-9 0,6-3-8 16,-1 0-4-16,-5-1-4 0,0-2 0 0,5-2 3 16,-4 1-2-16,-2-4 0 0,0 0 0 15,1-3 3-15,-7 4 5 0,0-8 25 0,0 4 28 0,0-4-1 16,-7-4 19-16,7 1 7 0,-6-6 3 16,6 2-28-16,-6-4-21 0,6-3 3 0,-8-1-18 15,8 1-9-15,0-5-8 0,0 1-1 0,0-4-2 16,0 3 2-16,8-2-4 0,-2 2-3 15,0 5 0-15,1-5 0 0,-1 4 1 0,7 1-2 16,-6 3 10-16,5 1 10 0,8 2 5 0,-7 4 7 16,7 1 11-16,0 0 17 0,-8 6 19 15,14 0 19-15,-6 1 23 0,-1 7 19 0,8 3 10 0,-8 1-4 16,0 0-16-16,1 3-23 0,0 0-27 16,-1 1-26-16,1 2-22 0,-7 2-20 0,-6-2-37 15,5 2-79-15,-12-5-149 0,0 4-201 0,0-8-228 16,0 1-274-16,-6 0-168 0,0-11-30 15,-1 3 90-15,7-7 170 0,0 0 213 0</inkml:trace>
  <inkml:trace contextRef="#ctx0" brushRef="#br0" timeOffset="6884.16">11429 11562 199 0,'0'0'243'0,"0"3"10"0,0-3 3 0,0 4-6 0,-6-4-37 0,6 3-16 0,0-3-25 0,0 0-29 0,0 4-33 0,0-4-25 0,0 0-14 16,0 0-7-16,0 0-2 0,0 0-1 0,0 0 2 15,0 0 0-15,0 0 3 0,0 0 3 0,0 0 1 16,-14 0 2-16,8 0 5 0,6 0 2 0,-6 0-1 16,12 0 4-16,-6 4-1 0,6-4-3 15,-6 0-4-15,8 3-7 0,-8-3-6 0,6 0-10 16,-6 0-9-16,6 0-8 0,-6 0-5 16,7 0-2-16,0-3 0 0,6 3 2 0,-1 0 6 15,8-4 0-15,0 4 6 0,5 0 0 0,-5-4 4 16,6 1 5-16,0 3 3 0,7-4 5 0,-7 1 8 15,7 3 9-15,-1-4 0 0,7 4 1 16,-6-4 3-16,-1 4 6 0,1 0 0 0,-7 0-3 16,6 0 2-16,-6 0 1 0,1 4-6 0,5-4-6 15,-6 0 2-15,1 0-6 0,5 0-12 16,-6-4-8-16,0 4 30 0,6 0-15 0,-6 0-15 16,0 0-2-16,-6-3 4 0,13 3 6 15,-7 0-29-15,0 0 21 0,-1 0 7 0,2 0 4 0,-7 0 3 16,6 0 1-16,0 0 1 0,-1-4-1 0,1 4 7 15,1 0-1-15,-1 0-3 0,0-4 1 16,0 4 4-16,-1-3 3 0,9 3-1 0,-9 0 2 16,8-4 0-16,-7 4-6 0,0 0-10 0,0-4-11 15,-6 4-8-15,5 0-7 0,2 0-2 16,-8 4-4-16,8-4-2 0,-8 0 0 0,0 0-2 16,1 0-2-16,7 0-2 0,-9 0 0 0,2 0 3 15,-7 0 5-15,13 0 2 0,-6 0 3 0,-1 0 4 16,1 0 1-16,6 0-2 0,-7-4-2 15,1 4-5-15,0 0-1 0,-8 0-4 0,8-3 1 16,-1 3 2-16,1 0-1 0,-7 0 0 0,0-4 2 16,6 4-1-16,-5 0-1 0,-2 0-3 0,2 0-3 15,-1 0 6-15,0 0 3 0,6 0-12 16,-13 0-4-16,8 0-4 0,6 0-2 0,-7 4-8 16,-1-4-8-16,2 0 5 0,-2 0 5 0,8 0 2 15,-7 0 1-15,1 0 4 0,4 0 6 16,9 0 2-16,-7 0 1 0,-2 0 1 0,-4 0-1 15,-8 0-12-15,8 0 1 0,-8 0 12 0,7 0 0 16,-7-4 1-16,8 4 1 0,-2 0 11 0,-5-4-4 16,6 4-9-16,-6 0 3 0,-1-3 0 15,0 3 3-15,8 0 0 0,-2-4 0 0,-4 4-9 16,-2 0-15-16,0-4 0 0,1 4 0 0,6-3 0 16,0 3 0-16,-7-4 0 0,8 0 0 0,-2 4 0 15,-5 0 0-15,6 0 0 0,-7-3 0 0,1 3 0 16,-1-4 0-16,1 4 0 0,0-3 0 15,-1 3 0-15,-6 0 0 0,6-4 0 0,-6 4 0 16,7-4 0-16,0 4 0 0,-7 0 0 0,6 0 0 16,-6 0 0-16,6 0 0 15,-6 0 0-15,7 0 0 0,-1 0 0 0,1 0 0 0,0 0 0 16,-1-3 0-16,0 3 0 0,8 0 0 0,-8 0 0 16,1 0 0-16,-1 0 0 0,1 0 0 0,-1 0 0 0,7-5 0 15,-7 5 0-15,-6 0 0 0,8 0 0 16,-8 0 0-16,0 0 0 0,6 0 0 15,-6 0 0-15,0 0 0 0,0 0 0 0,0 0 0 16,0 0 0-16,6 0 0 0,-6 0 0 0,7 0 0 16,-1 0 0-16,-6 0 0 0,7 0 0 0,-7 0 0 15,0 0 0-15,0-3 0 0,0 3 0 0,0 0 0 16,0 0 0-16,0 0 0 0,0 0 0 16,0 0 0-16,0 0 0 0,0 0 0 0,0 0 0 15,0 3 0-15,0-3 0 0,-7 0 0 0,-6 5 0 16,1-2-567-16,-2 1-243 0,-12 0-257 0,1 3-151 15,5-4-17-15,-7 1 98 0,21 0 187 0,6-4 225 16,0 0 280-16</inkml:trace>
  <inkml:trace contextRef="#ctx0" brushRef="#br0" timeOffset="13772.78">14790 10979 151 0,'0'0'306'0,"-6"0"35"0,6 0-11 0,-7-4-37 0,7 4-49 0,-6 0-49 0,-1 0-51 0,0 0-38 0,1 0-23 0,0 0-10 0,-1 0-1 0,0 0 2 16,1 0 4-16,6 0 10 0,-6 0 9 0,6 0 14 0,-7 0 13 0,7 0 17 0,-7 0 14 0,7 0 14 0,-6 0 14 0,6 0 12 0,-7 4 10 0,7-4 6 0,-6 0 6 0,0 0 8 0,6 0 3 15,0 0 3-15,0 0-1 0,0 0-3 0,0 0-6 16,0 4-12-16,0-4-11 0,0 0-19 0,0 0-19 16,0 0-25-16,0 0-23 0,0 3-17 0,0-3-20 15,0 0-14-15,0 0-10 0,6-3 1 16,0 3 9-16,1-4-8 0,6-3-1 0,6-1-3 16,7-2-4-16,7-1-2 0,7-4-19 0,-2 1-4 15,8-4-15-15,6-5 3 0,7 4 2 16,-1-2 0-16,7 2-1 0,0-6 1 0,0 3 12 15,7-4-6-15,-6 4-3 0,-1 0-2 16,6 0-2-16,-6 0 0 0,0 0-2 0,-6 3-1 0,0 1 0 16,-7 0-2-16,-1 0-1 0,2 3-1 15,-7 1-1-15,-1 3 0 0,1-4 0 0,-7 4 11 16,-7 0-5-16,1 0-3 0,-1 3-1 0,-5 1 0 16,-15 3-1-16,8 1-7 0,-14-1 15 0,-6 0 17 15,7 1 15-15,-7 3 14 0,0 0 13 16,0 0 4-16,0 0-2 0,0 0-7 0,7 0-12 15,-7-4-12-15,0 4-8 0,0 0-9 0,0-4-2 16,0 4-21-16,0 0 0 0,0 0 0 0,0 0 0 16,0 0 0-16,0 0 0 0,-7 0 0 0,7-3 0 15,-7 3 0-15,-5 0 0 0,-2 0 0 16,8 0 0-16,-7-3 0 0,6 3 0 16,-6 0 0-16,1 0 0 0,-2 0 0 0,-6-4 0 0,8 4 0 15,-1 0 0-15,0-4 0 0,0 4 0 0,-1-4 0 16,2 1-11-16,5-1-10 0,-6 0 0 15,0 1 3-15,7-1 4 0,-1-3 3 0,0 3 2 16,1 0 3-16,0-3-9 0,-1 3 5 0,0 0 3 16,7-3 4-16,-6 4 1 0,0-1 1 15,-1-3 11-15,1 3-6 0,-8-4-1 0,2 6-1 16,-2-2-1-16,8-1 0 0,6 5 0 0,0-3-1 16,0 3 0-16,0-4 0 0,0 4-3 0,0 0 0 15,0 0 0-15,6 0 2 0,-6 0-3 16,7 4 2-16,6-4 4 0,0 0 0 0,7 0 1 15,-8 0 0-15,14 0 3 0,-6 0-3 0,6 0 0 16,1 3-2-16,-2-3 0 0,1 5-2 0,0-1 0 16,0-2-2-16,1 6-1 0,-8 0-1 0,0-1 2 15,1 3 0-15,-7 2 2 0,1-1 1 16,-8 0 2-16,0 7 0 0,-6-4 1 0,0 5 1 16,0-5-1-16,0 2-1 0,0 2-1 0,0-4-1 15,0 1 0-15,0 3 0 0,0-3-3 0,0 0-11 16,6-5-39-16,-6-2-81 0,7-5-128 15,-7 1-170-15,7 0-183 0,6-4-176 0,-1-4-191 16,-4 0-101-16,4 1 33 0,8-5 118 0,-7 1 159 16,13 4 170-16</inkml:trace>
  <inkml:trace contextRef="#ctx0" brushRef="#br0" timeOffset="16214.71">14634 11042 325 0,'0'0'403'0,"0"-5"46"0,0 5-32 0,0 0-67 0,-7-3-78 0,7 3-66 0,0 0-38 0,0-4-23 0,0 4-7 0,0 0-7 0,0-4-5 15,0 4-12-15,0-3-9 0,0 3-7 0,0-4-5 16,0 1 2-16,7-1 6 0,-7 4 10 0,6-4 7 16,-6 1 9-16,7 3 10 0,0-4 11 15,-1 0 5-15,0 4 9 0,0-3 2 0,8 3 8 16,-1-3 13-16,-7 3 2 0,14 0 5 0,0-5-3 15,-8 5 2-15,8 0-6 0,-7 0-12 0,0 0-9 16,6 5-14-16,-5-2-16 0,5-3-21 0,1 3-11 16,6 5-16-16,0-5-15 0,0 1-8 15,7 3-3-15,-1-3 2 0,7 7-4 0,0 1 11 16,7-2-2-16,-7 1-3 0,6 3 0 0,7 1 1 16,-5 0-1-16,4 3-9 0,1-3 1 15,1-1-1-15,-2 4-2 0,8-2-6 0,-7 2-7 16,1-3-8-16,-2-1-6 0,-5 1-4 0,-1-1-5 15,8 1-15-15,-14-4-2 47,7 0 0-47,-7 0 0 16,-7-1 0-16,7 2 0 0,-13-4 0 0,7 3 0 0,-1-4 0 0,-6 0 0 0,0-3 0 16,1 3 0-16,-1-3 0 0,-7-1 0 0,7 5 0 0,-6-5 0 0,-1 1 0 0,1-4 0 0,0 4 0 0,-8-4 0 15,2 3 0-15,-2-3 0 0,-5 0 0 0,-1 0 0 0,1 0 0 0,0 0 0 16,-7 0 0-16,6-3 0 0,-6 3 0 0,0 0 0 15,0 0 0-15,6 0 0 0,-6-4 0 0,0 4 0 16,0 0 0-16,0 0 0 0,0 0 0 0,0 0 0 16,0 0 0-16,0 0 0 0,0 0 0 0,0 0 0 15,0-4 0-15,0 4 0 0,0 0 0 0,0-3 0 16,0 3 0-16,0-4 0 0,0 0 0 16,0 1 0-16,0-1 0 0,0-3 0 0,0 3 0 15,0-3 0-15,0 3 0 0,0-3 0 0,0 3 0 16,0-3 0-16,-6 3 0 0,6-3 0 0,-6-1 0 15,-1 5 0-15,0-5 0 0,1 1 0 16,-1 3 0-16,1-3 0 0,0 4 0 0,-8-5 0 16,8 4 0-16,0-3 0 0,-2 0 0 15,2 3 0-15,6-3 0 0,-6 3 0 0,-1 1 0 0,7-1 0 16,-6 0 0-16,-1-4 0 0,0 5 0 16,1-4 0-16,0 3 0 0,0 1 0 15,6-1 0-15,-8 0 0 0,8 4 0 0,-6-3 0 0,6-1 0 16,-6 4 0-16,6-3 0 0,-7 3 0 0,1-4 0 15,6 4 0-15,-7 0 0 0,7 0 0 16,0 0 0-16,0-4 0 0,0 4 0 0,0 0 0 16,0 0 0-16,0 0 0 0,0 0 0 0,0 0 0 15,0 0 0-15,0 0 0 0,0 0 0 0,0 4 0 16,0-4 0-16,0 0 0 0,0 0 0 16,7 0 0-16,-7 0 0 0,13 4 0 0,-7-1 0 0,8 1 0 15,-2-1 0-15,1 5 0 0,0-5 0 16,6 5 0-16,1-2 0 0,0 2 0 0,-7 0 0 15,7-1 0-15,-1 0 0 0,0 4 0 16,-6-4 0-16,1 5 0 0,6-2 0 0,-8 1 0 0,1-3 0 16,0 3 0-16,0 0 0 0,7 0 0 15,-8 0 0-15,2 0 0 0,-1 3 0 0,-7-3 0 16,8 0 0-16,-8 0 0 0,0 0 0 16,0 4 0-16,-6-4 0 0,0-3 0 0,0 3 0 15,-6 0 0-15,0-4 0 0,0 0 0 0,-8 4 0 16,1-4 0-16,1 1 0 0,-8 3 0 0,-6-4 0 15,-1 4 0-15,9-4 0 0,-9 4 0 0,14-4 0 16,-6 1 0-16,5-1 0 0,2-3 0 16,5 3 0-16,0-2 0 0,1-2 0 0,-1 0 0 0,1-3 0 15,0 0 0-15,6 4 0 0,6-8-163 16,0 4-536-16,7-3-166 0,7-5-178 0,0 1-121 16,-1-1 6-16,1 1 102 0,6-4 177 0,6 4 195 15,7-4 240-15</inkml:trace>
  <inkml:trace contextRef="#ctx0" brushRef="#br0" timeOffset="17231.34">16874 10155 231 0,'0'0'387'0,"0"0"54"0,0 0-11 0,0-4-47 0,0 4-64 0,0 0-71 0,0 0-48 0,-6 0-33 0,6 0-18 0,-6 0-18 0,12 0-19 15,-6 0-19-15,6 0-22 0,-6-4-19 16,7 4-13-16,6-3-8 0,0-1-4 0,7 4-1 15,-1-4 4-15,7 1 7 0,6-1 7 0,-5 0 9 16,5 1 8-16,7-1 5 0,-7 1 7 0,8-1 4 16,-7 0 1-16,-1 1-1 0,-6-1-13 0,0 0-1 15,-7 1-6-15,1-1-10 0,-1 4-12 0,-5-4-8 16,-2 1 2-16,-5 3-7 0,-7 0-9 16,0-4-2-16,-7 4-1 0,7 0-2 0,-6 0-2 15,6 0-6-15,0 0-4 0,-6 0-5 16,6 0-6-16,0 4-8 0,-6-4-5 0,6 0-4 0,-14 0-2 15,8 0-15-15,-1 0 6 0,-6 3 3 16,6-3 5-16,-12 4 4 0,6-4 2 0,0 0 14 16,-7 4-1-16,1-4 1 0,0 0-15 15,-1 0 8-15,0 3 8 0,1-3 5 0,5 0 0 16,-5 0 3-16,13 0 17 0,-7 0-6 0,6 0 10 16,-6 0-7-16,6 0-2 0,1 4-3 0,6-4 2 15,-6 0-1-15,6 0-16 0,-7 0 12 16,7 4 0-16,-7-4-1 0,7 3-1 0,0 1 4 15,0 0 8-15,7 3 4 0,-7 4 9 0,7 0 9 16,-1 0 6-16,7 3 7 0,0 5 3 0,0-1 0 16,0 1 1-16,0 2 0 0,1 1 2 0,-2 0-1 15,8 4-7-15,-7-4-6 0,-1 0-9 16,2-4-4-16,-1 1-9 0,-6-1-10 0,-1-4-5 16,0 1-23-16,1-4-51 0,-1-4-81 0,-6 1-102 15,7 0-153-15,-14-5-206 0,1-3-91 16,-7 0-9-16,0 0 50 0,13 0 85 0,0 0 144 15</inkml:trace>
  <inkml:trace contextRef="#ctx0" brushRef="#br0" timeOffset="18835.14">17493 10360 228 0,'0'-7'364'0,"0"3"42"0,0-3-19 0,-6 3-50 0,-1-4-56 0,0 6-60 0,1-2-46 0,-1-4-28 0,1 4-16 0,0 0-13 0,-1 4-14 0,7-3-19 0,-7-1-23 16,7 4-18-16,0 0-17 0,0 0-12 0,7 4-7 15,-7-1-2-15,7 1-2 0,-1 3 0 0,7 2-2 16,0 1 2-16,0 1 0 0,0 0-1 16,0 4 2-16,0-4-2 0,0 0-1 0,0 3 0 15,1-2 7-15,-8-6-5 0,6 2-2 0,2-1 0 16,-8-3 4-16,-6 3 7 0,7-7-1 16,-7 0 7-16,0 0 4 0,-7-4 1 0,7-3-2 15,-6 0-7-15,-1-1-7 0,0-2-2 0,-5-1-3 16,6 0 1-16,-2-4 3 0,2 0-1 0,0 1 2 15,-1-4 0-15,0 2 1 0,1 2 0 16,6 3-3-16,0 0-3 0,6 4 2 0,1-1 9 16,-7 1-6-16,7 0-6 0,-1 3-1 0,8 0 1 15,-8 4-1-15,6 0-11 0,-5 0 4 16,0 4 4-16,-1 0 3 0,1 3-1 0,13 0 1 16,-14 1 4-16,6 3 1 0,2 0 1 0,-8 3-1 15,1-2 0-15,-1-1 1 0,8 3-2 0,-2-3 0 16,-6 0-2-16,8 0 0 0,-1 0 0 15,-7-4-2-15,1 1 3 0,0-5 2 0,5-3 5 16,2 0 6-16,-8 0 4 0,7-3 2 0,0-5-1 16,-6 1-3-16,-1-4-6 0,0 0-5 15,-6 0-4-15,0-3 0 0,0 3 2 0,0-5 6 16,-6 5 5-16,0 1 9 0,-1-5 11 0,-6 4 12 16,6 0 17-16,-5 4 20 0,5-1 9 0,0 1 9 15,1-1 2-15,0 5-9 0,6 0-17 0,-7 3-22 16,7 0-15-16,7-4-13 0,-7 4-14 15,12 4 0-15,-5-1-2 0,6 0 0 0,0 5 2 16,0-1-2-16,0 4-3 0,0 0-5 0,6 0-3 16,-12 4-1-16,13-1 0 0,-7-3-1 15,-6 5-5-15,5-2-22 0,2-3-36 0,-8 0-48 16,0 0-55-16,1 0-54 0,6-4-45 0,-6 4-22 16,-1-3-4-16,6-4 0 0,2 2 6 0,-8-2 9 15,8 0 8-15,-1-4 20 0,-7 0 26 16,7 0 46-16,-6 0 62 0,5 0 71 0,-5-4 84 0,6 0 73 15,-6 1 53-15,-1 0 31 16,1-5 12-16,-1 1 0 0,1-1-14 0,-1-3-18 0,0 4-6 16,-6-4-3-16,8 0 5 0,-8-3 1 15,0 3 15-15,0-5-10 0,0 5-17 0,0-3-18 16,0-1-23-16,-8 4-22 0,2 0-38 0,0 0-13 16,-7-4-12-16,0 9-5 0,0-2 0 15,-1 1 3-15,2 3 2 0,-2 1 4 0,8-1-2 16,0 4-2-16,-7 0-4 0,6 4 2 0,7-1 6 15,-7 4 16-15,7 5 29 0,7-2 32 0,0 5 37 16,6 0 23-16,-1-1 10 0,2 1-12 16,5-1-27-16,1-3-30 0,6 5-38 0,-6-5-32 15,-1-1-27-15,7-3-14 0,-14-3-38 0,8 0-61 16,-6 0-91-16,-2-4-125 0,-5 0-137 16,6-4-169-16,-20 4-202 0,1-4-64 0,-1 0 28 15,1 4 88-15,6 0 119 0,-6 4 163 0</inkml:trace>
  <inkml:trace contextRef="#ctx0" brushRef="#br0" timeOffset="19793.88">17258 11331 142 0,'0'0'374'0,"0"-5"58"0,7 5 8 0,-7-3-43 0,13 0-66 0,-7 3-72 0,1-4-52 0,6 0-29 0,0 1-12 0,7-1-6 0,0 0-12 0,5-6-14 15,1 2-19-15,7 4-18 0,-1-3-18 16,8 0-16-16,-8 3-11 0,-5-3-16 0,-2 3-11 0,1-3-10 15,-6 3-7-15,0 1-2 0,-8-2-2 16,1 5 0-16,-6-3 6 0,0 3 1 0,-7-3 0 16,-14 3 1-16,8 0 1 0,-7-4-4 0,-7 4-6 15,0 0-3-15,-5 0-3 0,-7-4-5 16,5 4 0-16,1 0 1 0,-6 0-2 0,5-3 2 16,1-1-2-16,-6 0 4 0,5 1 3 15,9-1 1-15,-9 1 3 0,7-1 4 0,1 0 8 0,6-4 10 16,-7 8 5-16,14-4 5 0,-1 1 3 15,1 3 2-15,0 0 4 0,6 0 8 16,6 7 19-16,0 1 22 0,1 3 28 0,6 4 25 16,0 2 18-16,7 2 12 0,-1 3 6 0,1 7-1 0,6-4-12 15,0 9-12-15,-1-1-18 0,9 0-13 16,-9 3-22-16,-5 1-22 0,6 0-18 0,0-4-13 16,-7 3-7-16,7-2-15 0,-6-5-12 15,-1 0-4-15,1-3-4 0,0-8-7 0,-7 5-4 16,0-9-3-16,0-3-5 0,-7-4-17 0,0 0-29 15,2-3-34-15,-8-4-49 0,6 0-58 0,0-4-68 16,-12-3-64-16,0-4-56 0,-2 0-48 16,2 1-36-16,6-6-41 0,0 5-52 0,-6-3-52 15,0 0 13-15,-1-2 46 0,-6 2 66 0,6 3 92 16</inkml:trace>
  <inkml:trace contextRef="#ctx0" brushRef="#br0" timeOffset="20002.95">17590 11554 251 0,'0'-3'431'0,"0"-1"58"0,-6-3 14 0,0 3-61 0,6 0-90 0,0 1-86 0,0-1-62 0,0 0-43 0,12 1-32 0,-5-1-24 0,0-3-25 16,6 3-28-16,7 0-21 0,-2-3-14 0,2 4-10 16,0-5-18-16,-1 5-26 0,-5-2-33 15,5 5-38-15,1 0-42 0,-1 0-51 0,-6 0-62 16,0-3-75-16,0 3-80 0,0 0-46 15,0 0-2-15,0 0 31 0,0 0 62 0</inkml:trace>
  <inkml:trace contextRef="#ctx0" brushRef="#br0" timeOffset="20578.36">18066 11462 49 0,'0'-3'353'0,"-7"-1"61"0,-5 1 34 15,-1-1-39-15,-1-3-66 0,-6 7-73 0,2-4-62 0,-2 0-39 16,7 4-27-16,-1 4-22 0,-4-4-19 15,4 4-23-15,8 3-24 0,-7 0-18 0,6 0-12 16,7 4-6-16,0 1-4 0,0 2-1 16,7-3 0-16,-1 0-5 0,7 4-1 0,-6-4 2 15,6 0 3-15,-1 0-1 0,2-4 0 0,5 0 5 16,1 1-2-16,0-8-2 0,-8 3 1 16,8-6-1-16,-7-1 0 0,0-3-1 0,6-1 0 15,-12 1 0-15,0-4-3 0,-7 0 3 0,0-3 1 16,0-1 5-16,0 0 5 0,0 5 11 0,-7-6 13 15,0 5 24-15,1 4 8 0,0-4 11 16,-1 4 15-16,0 0 8 0,7 3 0 0,-6 0-20 16,6 4-6-16,0 0-14 0,0 4-13 0,6 3-12 15,-6 1-14-15,7-1-5 0,0 4-4 0,5 0-5 16,2 0-9-16,-8 4-4 0,7-1-2 0,0-3-3 16,0 4-2-16,1 0-10 0,-2-4-27 15,1-1-44-15,-6 1-46 0,6-3-53 0,-7-1-49 16,0 0-45-16,2-7-14 0,-2 0-7 0,0-3-9 15,1-1-18-15,0-3-15 0,-7-1-3 16,0 1-4-16,0-4 20 0,0 0 46 0,6 0 68 16,0 0 86-16,-6 0 87 0,7 0 96 0,-7 0 90 15,0 1 80 1,-7-6 52-16,7 5 20 0,-6 1-3 0,6-1-26 0,-6 3-38 0,-1-3-46 16,7 4-29-16,-7 3-17 0,1 1-12 0,6-1-9 15,-6 0-18-15,6 4-18 0,0 0-20 0,0 0-17 16,6 0-11-16,-6 4-4 0,13 0 1 15,-6 3 1-15,-1 0 0 0,0 1-5 0,1 3-1 16,-1 0-9-16,1 4-6 0,0-4-8 0,5 7-5 16,2-7-10-16,-2 3-25 0,-5-3-30 0,-1 4-40 15,8-8-41-15,-8 1-44 0,8-1-45 16,-2-4-46-16,1-3-50 0,0 0-59 0,-6-3-44 16,5-1 1-16,-4-3 32 0,-2 0 53 0</inkml:trace>
  <inkml:trace contextRef="#ctx0" brushRef="#br0" timeOffset="21139.6">18489 11437 304 0,'-6'-7'417'0,"-1"-1"56"0,1 5-14 0,0-5-51 0,-1 5-64 0,-6-1-64 0,7 0-47 0,-14 8-30 0,7-4-22 0,6 4-25 0,-6-1-29 0,1-3-34 0,4 4-29 16,-4 0-26-16,12 3-15 0,-14 0-12 0,14 1-6 16,-6-1-5-16,6-3-2 0,6 3 0 0,-6 1 0 15,14-5-1-15,-14 5-2 0,12-1-3 0,2 0-9 16,-8-3-9-16,14-1-2 0,-7 1-16 15,-1 0-14-15,2-1-11 0,-1-3-3 0,-6 0 2 16,5 4-5-16,-5 0 12 0,-1-1 13 0,1 5 12 16,6-1 15-16,-13 0 8 0,6 1 4 15,-6-1 8-15,-6 0 3 0,6 4 0 0,-13 0 1 16,6 0-3-16,-6-4 3 0,1 2-1 0,5-3 2 16,0 2-1-16,7-4-4 0,-6 3 14 15,6-4-15-15,0 1-18 0,6-4-20 0,-6 3-21 16,7-3-22-16,6-3-28 0,0 3-9 0,0 0-4 15,6-7 6-15,-5 3 9 0,5 1 12 0,-6-5 12 16,6 4 19-16,1 1 23 0,-7-5 29 0,7 4 27 16,-8-3 22-16,2 0 23 0,-2-1 11 15,-4 5 10-15,-2-5 2 0,0 1 0 0,-6 0 1 16,7 0 3-16,-1-4-2 0,-6 3-5 0,0-3-6 16,0 4-6-16,0-4-8 0,0 4-7 15,0-4-7-15,-6 4-4 0,-1-4-1 0,1 3 1 16,0 4 3-16,-2-3 4 0,-4 3 6 0,-2 1 5 15,2 3 4-15,-8-4 3 0,13 4 4 0,-5 4 7 16,6-4 8-16,-8 7 14 0,8 0 4 16,6 0 6-16,-7 4 6 0,7 1-12 0,7 2 13 15,-1 1 2-15,8 0 5 0,-2 3 0 0,1 0-9 16,7 0 2-16,-8 1-30 0,14-1-22 0,-6-3-21 16,7-1-19-16,-1 1-9 0,-7-4-21 15,1-4-35-15,-2 1-62 0,2-5-84 0,-6-3-99 16,5-3-114-16,-13-1-145 0,1-3-139 0,-7 0-32 15,0-4 35-15,0-4 72 0,7 1 101 16</inkml:trace>
  <inkml:trace contextRef="#ctx0" brushRef="#br0" timeOffset="22014.83">19421 10210 152 0,'6'-7'402'0,"1"3"50"0,-1-3 31 0,0 3-61 0,2-3-98 0,-2 4-95 0,7-2-67 0,0 1-44 0,0 1-33 0,7-1-19 0,-1 0-16 0,0 4-17 0,1 4-14 16,7 0-6-16,-9-1-3 0,2 6-3 15,-1 5-4-15,-5-3-3 0,-2 7 2 0,8 0 2 16,-13 4 5-16,-1 0 9 0,1 0 14 0,-7 3 15 16,0 1 15-16,-7 0 16 0,7 3 10 15,-6-3 7-15,-1-5-2 0,-6 6 9 0,6-5 3 16,1 0-3-16,0-4-4 0,-8 0-8 0,14-7 0 16,-12 0-18-16,5-4 9 0,7 1 8 0,-6-5 9 15,6-3 7-15,-7 0-7 16,-6 0 2-16,7-7-27 0,0 3-25 0,-2-3-20 0,2 0-8 15,0-4-5-15,-1 3-9 0,0-3 2 0,1 4 6 16,6 0-1-16,-7 3 1 0,7 1-1 0,0-1 2 16,0 4-2-16,7 0 2 0,-7 4 9 15,6-1 12-15,1 8 27 0,6 0 29 0,1 4 27 16,-2-1 16-16,1 5 6 0,7 3 3 0,-8 4-11 16,8-1-18-16,-7 1-23 0,7 3-22 15,-7-4-15-15,0 5-19 0,-1-4-18 0,2-4-14 16,-1-1-34-16,-7 1-72 0,1-11-105 0,0 1-133 15,-7-1-137-15,6-7-154 0,-6 3-192 0,-6-4-63 16,-1 1 32-16,0-1 95 16,1 1 121-16,6 4 145 0</inkml:trace>
  <inkml:trace contextRef="#ctx0" brushRef="#br0" timeOffset="22586.22">20026 11331 14 0,'0'-5'320'0,"-6"2"66"0,6 0 25 0,-13 3-22 0,6-4-49 0,-6 4-57 0,7 0-66 0,-8 0-45 0,8 4-30 0,0-1-20 16,6 0-12-16,-6 6-15 0,6-2-10 0,0 0-12 16,0 1-12-16,6 3-11 0,0-4-12 0,0 4-10 15,8-4-12-15,-1 0-7 0,-7 1-1 16,8-5-3-16,-2-3 0 0,-6-3 0 0,2-1 1 15,4 0 1-15,-12-3 1 0,7 0 5 0,-7-1 8 16,0 1 19-16,0 0 23 0,-7 0 30 0,-5-1 27 16,4 1 20-16,-4 7 15 0,-1-4 3 15,6 1-16-15,1 3-15 0,-1 0-32 0,1 3-30 16,-8 1-42-16,8 3-67 0,6-3-102 0,-6 0-133 16,6 3-188-16,0-3-182 0,0 3-83 0,-6-4-6 15,6-3 63-15,0 0 105 0</inkml:trace>
  <inkml:trace contextRef="#ctx0" brushRef="#br0" timeOffset="28361.44">11273 12199 103 0,'0'-3'355'0,"-6"-2"52"0,6 5 8 0,-6-3-47 0,-2 3-73 0,2 0-78 0,0-3-61 0,6 3-33 0,-7 0-16 0,7-5-9 0,-6 5-6 16,6 0-8-16,-7-3-13 0,7 3-9 0,0-4-9 15,0 4-3-15,0 0-1 0,0 0 4 0,0 0 5 16,0 0 9-16,0 0 10 0,0 0 15 0,0 0 13 15,0-3 16-15,0 3 11 0,0-4 8 16,0 4 1-16,-7 0-8 0,7-4-9 0,-6 4-22 16,6-3-9-16,-6-1-10 0,6 0-9 15,-6 1-2-15,6-1-3 0,-8 0 4 0,8 1-1 16,-6-5 0-16,0 1 6 0,6-4 6 0,-7 4 1 16,7 3 7-16,-7 1 1 0,7-1 3 0,0-3-2 15,0 3-6-15,7 0 5 0,-7 1 3 16,0-1 2-16,0 0-2 0,0 1 3 0,0-5-1 15,0 5 2-15,0-1-8 0,0-1-6 0,0 2-4 16,7 0-6-16,-7-1-5 0,12-4-9 0,-4 5-5 16,-2-4-6-16,6 0-6 0,2-1-5 0,5 1-4 15,1 0 1-15,-1 3-1 0,1-3 0 16,6-4 3-16,0 0 3 0,0 0 3 0,-1 0 3 16,2 3 9-16,5-2 2 0,-6-1 0 0,1-1-2 15,5 5 0-15,-6-4 1 0,0 4-6 16,7-4 4-16,6 3 2 0,-7 1 4 0,1 0 3 15,-1-1 1-15,1 1-10 0,-13-4-56 0,6 3 0 16,0 5 0-16,0-4 0 0,0 0 0 0,-7 3 0 16,8 0 0-16,-1-3 0 0,0 4 0 15,-1-1 0-15,1 0 0 0,1 0 0 0,-7 0 0 16,6 0 0-16,-1 4 0 0,1-3 0 0,0 3 0 16,1-4 0-16,-1 4 0 0,6 0 0 0,-5-3 0 15,5-1 0-15,-6 0 0 0,7 1 0 16,-1-1 0-16,1 0 0 0,-1 1 0 0,1 0 0 15,-1 3 0-15,-5-5 0 0,-1 5 0 0,6-3 0 16,-6-1 0-16,7 4 0 0,-14-4 0 0,7 1 0 0,0-1 0 16,0 4 0-16,1-4 0 0,-2 1 0 15,-5 3 0-15,6 0 0 0,6-4 0 16,-12 1 0-16,7-1 0 0,-2 4 0 0,1-4 0 0,0 4 0 16,7 0 0-16,-7-3 0 0,6 3 0 15,1-4 0-15,-1 4 0 0,7 0 0 16,-6 0 0-16,-1 0 0 0,2 0 0 0,-9 0 0 0,7 0 0 15,-5 0 0-15,5 0 0 0,-12 0 0 16,6 4 0-16,1-4 0 0,-1 0 0 0,-1 3 0 16,1 1 0-16,7-4 0 0,-7 4 0 0,6-1 0 15,-12 1 0-15,6-1 0 0,1 1 0 0,-8 0 0 16,7-4 0-16,-6 0 0 0,-1 3 0 0,0-3 0 16,1 0 0-16,-7 4 0 0,7-4 0 15,-8 0 0-15,1 0 0 0,1 0 0 0,-2 0 0 16,8 0 0-16,-7 4 0 0,0-1 0 0,0-3 0 15,1 5 0-15,-2-5 0 0,8 3 0 16,-14 0 0-16,7 1 0 0,-6-4 0 0,6 4 0 16,-7-1 0-16,8-3 0 0,5 4 0 0,-6 0 0 15,6-4 0-15,-12 3 0 0,6-3 0 0,-7 4 0 16,8-4 0-16,-1 0 0 0,-7 3 0 0,8-3 0 16,-8 0 0-16,0 4 0 0,0-4 0 15,1 0 0-15,6 4 0 0,-6-4 0 0,-1 4 0 16,0-4 0-16,2 0 0 0,-2 4 0 0,0 0 0 15,-6-4 0-15,6 0 0 0,-6 0 0 0,8 0 0 16,-8 0 0-16,0 0 0 0,0 0 0 16,0 0 0-16,0 0 0 0,0 0 0 0,0 0 0 15,0 0 0-15,0 0 0 0,0 0 0 16,0-4 0-16,0 4 0 0,0 0 0 0,0-4 0 0,0 4 0 16,0 0 0-16,0 0 0 0,0 0 0 0,0 0 0 15,-8-4 0-15,8 4 0 16,-6-4 0-16,-6 4 0 0,4-4 0 0,8 4 0 0,-6-3 0 15,0-1 0-15,-1 4 0 0,-6-3 0 0,0-1 0 16,7 0 0-16,-8 1 0 0,8-1 0 16,0 0 0-16,-1 1 0 0,7 0 0 0,-6-5 0 0,6 4 0 15,-7-3 0-15,0 3 0 0,7 0 0 16,-6 1 0-16,0-4 0 0,-1 3 0 0,7 0 0 16,-7 1 0-16,1-1 0 0,0 0 0 0,6 0 0 15,-7 1 0-15,7-1 0 0,-7 1 0 16,7 3 0-16,-6-4 0 0,6 1 0 0,0 3 0 15,-7-4 0-15,7 0 0 0,0 4 0 16,0-4 0-16,0 4 0 0,0 0 0 16,0 0 0-16,0-3 0 0,0 3 0 0,0 0 0 0,0 0 0 0,-6 0 0 15,6 0 0-15,0 0 0 0,0 0 0 0,0 0 0 16,0 0 0-16,0 0 0 0,0-3 0 16,0 3 0-16,0 0 0 0,0 0 0 0,0 0 0 15,0 0 0-15,0 0 0 0,0 0 0 0,0 0 0 16,0 0 0-16,0 0 0 0,0 0 0 0,0 0 0 15,0 0 0-15,0 0 0 0,0 0 0 16,0 0 0-16,0 0 0 0,6 0 0 0,-6 0 0 16,7 0 0-16,-1 0 0 0,8 3 0 0,-2-3 0 15,2 0 0-15,-2 3 0 0,8 1 0 16,-1 0 0-16,1 0 0 0,-7 3 0 0,7 0 0 16,0-4 0-16,-2 5 0 0,2-1 0 0,0 1 0 15,-1-1 0-15,-5 0 0 0,-2 0 0 0,2 1 0 16,5 0 0-16,-5-2 0 0,-8-6 0 0,6 4 0 15,-5 0 0-15,0-1 0 0,-7 8 0 16,0-4 0-16,0 5 0 0,6-1 0 0,-12-4 0 16,-1 4 0-16,0 0 0 0,-11 0 0 0,-2 4 0 15,-7-4 0-15,7 0 0 0,2 0 0 0,-2 0 0 16,1-1 0-16,5-2 0 0,2-1 0 16,-2 0 0-16,8 1 0 0,-1-4 0 0,-6 3 0 0,6-3 0 15,1-4 0-15,0 0-81 0,-8 0-1165 16,8-4-172-16,6-3-21 0,0 0 90 15,6-2 211-15,14-1 284 0,0 2 323 0</inkml:trace>
  <inkml:trace contextRef="#ctx0" brushRef="#br0" timeOffset="29270.28">15631 12071 89 0,'0'-11'409'0,"6"-5"72"0,-6 6 50 0,0-5-16 0,0 1-70 0,-6 3-70 0,6 0-34 0,-8 4-15 0,8-4-1 0,-6 7-11 0,6-3-19 0,0 2-31 0,0 5-37 0,6 0-24 16,2 0-17-16,-2 5-6 0,7 6-10 15,0 0-14-15,6 3-17 0,1 5-24 0,-1 2-27 16,7 5-27-16,-6 4-23 0,6-1-12 0,0 7-10 16,1-2-9-16,-2-2-6 0,1 1-5 0,-6 0-11 15,-1-7-37-15,1 0-50 0,0-4-81 16,-8-4-95-16,2-3-93 0,-1-8-81 0,-7 0-49 15,7-7-39-15,-6-3-16 0,5-8-11 16,-5 0-14-16,0-8 10 0,-1 1 42 0,1-4 64 16,6 0 86-16</inkml:trace>
  <inkml:trace contextRef="#ctx0" brushRef="#br0" timeOffset="29509.1">16158 12115 238 0,'6'-18'386'0,"-6"-4"56"0,7 7-7 0,-14-1-43 16,7 2-52-16,-6 3-40 0,-7 4-51 15,6 0-31-15,-5 3-23 0,-2 0-21 0,-5 4-25 16,-1 0-40-16,0 4-20 0,1 7-9 0,0-4 6 15,-8 8 10-15,8 0 16 0,-1 0 14 0,7 3 11 16,7-3 9-16,-7 3 5 0,13 0 10 16,-6 0 4-16,6-3-6 0,6-1-5 0,0 2-13 15,7-5-20-15,0-1-19 0,0-2-20 0,7 3-12 16,0-4-15-16,-1-3-8 0,1 3-9 16,6-3-10-16,0-4-9 0,-7 3-9 0,7-3-12 15,0-3-33-15,1 3-51 0,-1-4-78 0,-1 0-88 16,-5 1-88-16,6-1-76 0,0 0-47 0,1-3-25 15,5 3-13-15,-7-3-13 0,9 0-22 16,-9 0-11-16,8-1 25 0,-1 0 49 0,2 2 74 16</inkml:trace>
  <inkml:trace contextRef="#ctx0" brushRef="#br0" timeOffset="29880.18">16854 12100 199 0,'0'0'399'0,"0"-3"58"0,-19-1 6 15,6 4-38-15,-13 0-58 0,7 4-56 0,-14-1-33 16,7 1-10-16,0 3 8 0,0 4-1 0,-7 4-9 15,7-1-16-15,7 1-22 0,-1 4-29 16,14-1-37-16,0 0-28 0,6-3-29 0,0 3-31 16,12 0-29-16,1-3-19 0,7-4-8 0,6 0-8 15,6 0-5-15,-5-8-4 0,11 6-2 16,-5-9-5-16,6-4-12 0,-7-4-9 0,8 0-6 16,-8-3-10-16,-5-3-7 0,-2-1-3 0,-5 1 8 15,-8-1 6-15,2-3 8 0,-8 0 12 0,-6 2 11 16,0 5 12-16,-12-3 17 0,4 3 16 15,2 4 19-15,-6-1 22 0,5 1 19 0,0 3 12 16,1 1-5-16,-1 3-9 0,7 0-15 0,0 3-19 16,0 5-22-16,0-1-15 0,7 4-8 15,6 4-5-15,0 0-3 0,7-1-1 0,-1 1-8 0,1-1-13 16,-1 1-29-16,0-4-49 0,8 0-63 16,-8 0-76-16,0 0-71 0,1-4-65 0,0-3-45 15,-1-1-29-15,1-3-31 0,-7-3-29 16,6-4-35-16,-6-4-12 0,7-4 25 0,-7 0 54 0,0-3 80 15</inkml:trace>
  <inkml:trace contextRef="#ctx0" brushRef="#br0" timeOffset="30043.6">17330 12111 329 0,'-6'-14'413'0,"-8"-1"49"0,8 0-7 15,-7 4-34-15,6-1-48 0,1 6-53 0,-7 2-41 16,13 0-29-16,0 0-24 0,7 4-20 0,-1 4-21 16,-6 0-18-16,6 3-20 0,1 5-12 0,0 2-11 15,5 1-18-15,-5 3-25 0,6 0-27 0,0 4-17 16,7-3-18-16,-1 2-12 0,1-2-13 15,-8-1-29-15,8 1-48 0,-6-5-66 0,-2 1-70 16,1-4-67-16,1-4-72 0,5 1-52 0,-6-5-50 16,0-3-51-16,0 0-33 0,0-3 16 15,1-1 50-15,4-3 63 0</inkml:trace>
  <inkml:trace contextRef="#ctx0" brushRef="#br0" timeOffset="30667.92">17740 12122 100 0,'7'-11'373'16,"-7"4"67"-16,-7 0 24 0,1-1-33 0,-8 5-62 15,8-1-64-15,-6 0-55 0,-8 4-31 0,7 4-13 16,-1 0-8-16,2 3-11 16,-2 0-11-16,2 4-14 0,-1 4-14 0,6-1-15 15,0 1-18-15,7 3-20 0,0 0-22 0,0-2-21 0,7-2-20 16,0 1-13-16,6-4-8 0,-1 0-3 0,2 0-4 16,-2-8-4-16,8 1-3 0,0-4-4 15,-1-4-6-15,-5 1-6 0,5-1-9 0,-6-3-2 16,6-4-6-16,-12 0-3 0,6-4 2 0,0 1 4 15,-6-2 6-15,-7 2 7 0,6-1 6 0,-6 1 7 16,-6 3 5-16,6 0 6 0,-7 0 13 16,7 7 12-16,-7-3 5 0,7 3 4 0,0 4-2 0,-6 0-3 15,6 7-9-15,0 1-8 0,6 6-2 16,1 1-6-16,0 0 0 0,6 3 3 0,-7 1-13 16,7-1 2-16,6 0-3 0,-5-3 0 15,12-1-4-15,-7-3-14 0,1 0-9 0,6-3-28 16,-7-1-28-16,1-7-34 0,0-4-27 0,5 1-14 15,-11-5-2-15,5-6 7 0,-6-1 16 0,0 0 27 16,0-3 27-16,-6 0 24 0,-7 0 25 16,0-1 23-16,-7 4 21 0,1 1 20 0,-7 3 23 15,6-4 23-15,-6 8 19 0,6 0 8 0,-5 3 1 16,-2 4-6-16,8 4-9 0,0-1-16 16,-1 4-17-16,7 4-10 15,7 4-6-15,5-4-8 0,2 7-7 0,12-3 20 0,-7-1-17 0,7 2-11 16,7-2-6-16,-7 1-4 0,0-4-1 15,0-4-31-15,7 0 8 0,-7-3 1 0,-1-4-4 0,1-4-5 16,-6 1-7-16,0-5-2 0,-1-3-2 16,-5 0 2-16,-2 0 6 0,-12-3 7 0,0-1 5 15,0 0 6-15,-6 4 7 0,-8-3 8 0,2-1 10 16,-1 4 20-16,0-4 26 0,0 8 32 0,-1 0 31 16,2 0 23-16,12 3 7 0,-14 0-7 15,14 1-20-15,0 6-27 0,0 5-30 0,7-1-25 16,0 4-18-16,5 3-6 0,2 1-6 0,5 3-4 15,-6 1-5-15,14-1-10 0,-8-3-27 16,0 3-52-16,1 0-78 0,-1-7-89 0,1 4-106 16,-1-4-133-16,-12 0-158 0,0-4-47 15,-1 0 26-15,8-3 61 0,-2-4 92 0</inkml:trace>
  <inkml:trace contextRef="#ctx0" brushRef="#br0" timeOffset="31212.78">19342 12089 147 0,'7'0'402'0,"-1"4"49"0,1-4 31 0,6 0-48 0,1 0-99 0,5 0-77 0,0 0-57 0,8-4-34 0,5 1-21 15,1-5-24-15,5 5-28 0,-5-5-35 0,6 1-21 16,-7 0-15-16,-6-2-12 0,7 3-7 0,-7 2-7 15,-6-4-11-15,-1 5-13 0,-5-1-12 0,-8 1-16 16,0-1-16-16,-6 1-13 0,0-1-3 16,-6 0 0-16,0 4 6 0,-8 0 11 0,1 0 14 15,7 0 13-15,0 0 12 0,6 0 12 0,-8 0 7 16,8 4 8-16,-6-4 7 0,6 0 13 16,-6 0 14-16,0 0 15 0,6 0 15 0,-7 0 13 15,7 0 10-15,-7 0 6 0,7 0-3 0,-6 4-4 16,6-1-1-16,-7 1 3 0,7 3 9 15,0 4 10-15,0-1 12 0,7 10 11 0,-1-6 2 16,1 5-8-16,-7-1-18 0,0 4-21 0,0 3-22 16,7-2-19-16,5-1-19 0,-6-4-29 0,8 0-43 15,5 0-51-15,-5-7-64 0,-2 4-71 0,8-8-80 16,-7 0-91-16,7-7-105 0,-8 0-60 0,8-3 4 16,-7-4 41-16,0-1 65 0,14-3 101 15</inkml:trace>
  <inkml:trace contextRef="#ctx0" brushRef="#br0" timeOffset="32012.1">20124 12067 78 0,'0'-11'410'0,"0"4"77"0,-7-1 59 0,7 5-17 0,-6-1-73 15,0 0-95-15,6 8-80 0,-7-4-62 16,7 7-47-16,7 1-41 0,-7-1-38 0,6 4-31 16,7 4-20-16,0-4-17 0,0 3-10 0,0 5-7 15,6-5-2-15,-5 1-4 0,-1-4 2 16,0 3-3-16,-7-3-1 0,7 1-2 0,-7-5 0 15,2 0 23-15,-2-3-11 0,-6 0-1 0,0-4-1 16,-6 0 3-16,-2 0 2 0,-4 0-18 0,5-4 11 16,-6-3 10-16,0 3 11 0,1-3 8 0,4-5 8 15,-4 6 7-15,5-6 6 0,-6 1 0 16,13-3-1-16,-6 3-2 0,6 0-11 0,6-4-11 16,7 4-12-16,0-3-10 0,7 3-5 0,-7 0-9 15,0 0 0-15,0 2-1 0,7-1-1 16,-1 6 1-16,0-3-2 0,-6 3 4 0,1 4 2 15,-2 4 3-15,2-1 4 0,-1 5 8 0,-7 2 7 16,0 2 9-16,1 3 14 0,0 0 17 0,-1 3 13 16,0 0 5-16,8 0-3 0,-8-3-5 0,14 3-15 15,-7 0-17-15,-1-2-16 0,8-6-10 16,0 1 11-16,-1 0-10 0,1-7-7 0,0 0-4 16,-1-1 1-16,7-6-3 0,-12-1-18 0,4 0 10 15,2-3 1-15,-7-4 0 0,1 0-3 16,-8-3-6-16,6-2-3 0,-12-2-8 15,0 4-3-15,0-5-1 0,-6 1 1 0,0 0 6 16,0 3 6-16,-8 1 5 0,8-6 9 0,-7 10 4 0,6-5 8 16,0 8 11-16,1-4 9 0,0 7 8 15,0 1 4-15,6-1 5 0,0 4-4 0,6 4-4 16,13-1-8-16,1 5-7 0,-8 3-1 16,2-1-8-16,-2 5-4 0,2-3-5 0,-8 6-5 15,7-3-4-15,1-1-17 0,-2 1-39 0,-6-1-52 16,2 1-66-16,4 0-68 0,-12-1-65 0,7-2-48 15,-1-6-29-15,1 2-18 0,0 0-9 0,5-1-6 16,2-4 1-16,-8-3 10 0,7 4 37 16,0-4 57-16,0 0 88 0,1 4 111 0,-2-1 128 15,1 1 132-15,7-4 111 0,-7 4 77 0,0-4 34 16,-1 0 2-16,-4 0-22 0,4 0-37 0,-5-4-40 16,13 0-24-16,-8 1-14 0,8-1-12 15,-7-7-19-15,7 0-27 0,-1 0-29 0,0 0-34 16,-5-4-29-16,-1 4-27 0,-1-3-23 0,-5-1-12 15,0-3-10-15,-1 3-6 0,-6 1-2 16,-6 3 1-16,-1-4 0 0,0 4 0 0,-12 3 9 16,6 1 5-16,-13 0 1 0,7 7 6 0,-1 0 18 15,7 7 30-15,-1 0 28 0,2 1 38 0,6 3 36 16,6 4 39-16,0-4 32 0,6 7 26 16,6-4 8-16,2 8 2 0,6-3-10 0,-1-1-30 15,7 1-42-15,-6-1-51 0,-1 0-45 0,1-7-46 16,0 4-51-16,5-8-77 0,1 0-117 0,-12 1-156 15,5-5-177-15,-6-6-205 0,-6-1-228 16,-7 0-73-16,-7-7 38 0,1 0 113 0,6-3 156 16,0-1 197-16</inkml:trace>
  <inkml:trace contextRef="#ctx0" brushRef="#br0" timeOffset="33731.57">22241 11987 41 0,'6'-8'405'0,"1"5"89"0,0-1 72 0,-7-3 17 0,0 7-36 0,0-4-56 0,0 0-34 0,0 8-23 0,0-4-12 0,0 0-6 0,6-4-11 0,0 4-18 15,0 0-19-15,2 0-11 0,17-3-14 16,1 3-9-16,7 0-27 0,-7 0-25 0,-13 0-25 0,0 0-25 16,1 3-169-16,5 1-63 0,-6 0 0 15,6-4 0-15,7 7 0 0,-6-3 0 0,-1-1 0 16,1 1 0-16,6 3 0 0,-7-3 0 0,1 3 0 16,6 1 0-16,0-5 0 0,1 4 0 15,-2 0 0-15,1-3 0 0,7 4 0 0,-7-2 0 16,0 3 0-16,6 2 0 0,-5-4 0 0,5 0 0 15,-12 4 0-15,5-3 0 0,1-1 0 0,-6 0 0 16,0 0 0-16,-1 1 0 0,1 3 0 0,0-4 0 16,-7 0 0-16,-1 4 0 0,2-3 0 15,-8 2 0-15,0-2 0 0,1 3 0 0,0-3 0 16,-1 6 0-16,-6-3 0 16,7 0 0-16,-7 4 0 0,6-1 0 0,7 1 0 0,-6 3 0 15,5 0 0-15,2 5 0 0,-1 2 0 0,0 1 0 16,-6-4 0-16,5 3 0 0,-6-7 0 0,2 5 0 15,-8-5 0-15,6 1 0 0,-6-1 0 0,-6 1 0 16,6-5 0-16,-8 4 0 0,8-7 0 0,-6 3 0 16,6-2 0-16,-12-1 0 0,12 0 0 15,-7 0 0-15,0-4 0 0,1 4 0 0,-1-4 0 16,-5 1 0-16,4-1 0 0,2 0 0 0,0 0 0 16,-1 5 0-16,-6-5 0 0,0 0 0 0,7 0 0 15,-8 1 0-15,2-5 0 0,5 5 0 0,-6 3 0 16,0 0 0-16,7 4 0 0,-8-4 0 15,-6 0 0-15,8-1 0 0,-1 1 0 0,0-3 0 16,6 3 0-16,-5 0 0 0,4-4 0 0,-10 4 0 16,4-3 0-16,1 3 0 0,0-4 0 0,0 0 0 15,-7 0 0-15,8 1 0 0,-1-1 0 16,-7 0 0-16,0 1 0 0,8-1 0 0,-8 4 0 0,1-4 0 16,-1 4 0-16,0 0 0 0,1-4 0 15,-1 4 0-15,8-3 0 0,-8 0 0 0,0 2 0 16,1-2 0-16,5-1 0 0,8 0 0 0,-7-3 0 15,6-1 0-15,1 1 0 0,6 0 0 0,-7 0 0 16,7-1 0-16,-6 1 0 0,-7-4 0 0,13 0 0 16,-7 4 0-16,7-4 0 0,0 0 0 15,0 0 0-15,0 0 0 0,0 0 0 0,0 0 0 16,0 0 0-16,0-4 0 0,0 4 0 0,0-4 0 16,0 4 0-16,0 0 0 0,0 0 0 0,0 0 0 15,0 0 0-15,0-3 0 0,0-1 0 0,0 0 0 16,-6 0 0-16,6 1 0 0,0-1 0 0,0 1 0 15,0-1 0-15,0 1 0 0,0-1 0 0,0 0 0 16,0 0 0-16,0 1 0 0,0-4 0 0,0 2 0 16,0 2 0-16,0-5 0 0,0 5 0 15,0-5 0-15,0 5 0 0,0-4 0 0,0-1 0 16,6 1 0-16,-6-4 0 0,7 4 0 0,6-1 0 16,-7-3 0-16,-6 0 0 0,7 4 0 15,-1-4 0-15,1 0 0 0,6 3 0 0,-7-1 0 16,2-3 0-16,-2 4 0 0,6 1 0 0,-5 0 0 0,0-1 0 15,-1 5 0-15,1-5 0 16,-7 5 0-16,6-1 0 0,0 0 0 0,-6 4 0 16,0-3 0-16,0 3 0 0,0 0 0 0,0 0 0 15,0 0 0-15,0 0 0 0,0 0 0 0,8 0 0 16,-8 3 0-16,0-3 0 0,0 4 0 16,0 0 0-16,0-1 0 0,-8 5 0 0,8-5 0 15,-6 5 0-15,0-1 0 0,-1 4 0 0,1 0 0 0,-1 0 0 16,-6 0 0-16,7 0 0 0,-8 0 0 15,-5 0 0-15,6 0 0 0,0 0 0 0,-7 4 0 16,8-4 0-16,-8 0 0 0,7-1 0 16,0 1 0-16,0 0 0 0,-1-2 0 0,2 1 0 15,-1-2 0-15,6-1 0 0,1 3 0 16,-1-2 0-16,1-1 0 0,0-3 0 0,-2 3 0 0,8-3 0 16,0 0 0-16,0-1 0 0,0 1 0 0,0 0 0 15,14-4 0-15,-8 3 0 0,1-3 0 0,6 4 0 16,0-4 0-16,-1 0 0 0,8-4 0 15,-7 4 0-15,7 0 0 0,0-3 0 0,-8 3 0 16,8 0 0-16,-1 0 0 0,1 0 0 0,-6 3 0 16,4-3 0-16,2 4 0 0,-1-4 0 0,-5 3 0 15,-2 5 0-15,2-5 0 0,-1 1 0 0,-1 3 0 16,8-3 0-16,-13 3 0 0,6-3 0 16,-13-1 0-16,6 1 0 0,-6 0 0 0,-6 0 0 0,0 0 0 15,-8 0-182-15,-6-1-1322 0,1 4-55 16,-1-3 63-16,2 7 174 0,-2-4 276 0,0 4 320 15</inkml:trace>
  <inkml:trace contextRef="#ctx0" brushRef="#br0" timeOffset="40601.44">5555 13939 276 0,'7'0'399'0,"-1"0"48"0,0 0-16 0,-6 0-64 16,7 0-86-16,-7 0-72 0,6 0-44 0,1 0-25 0,-7 0-9 0,0 0-5 0,0 0-1 0,0 0-1 0,0 0 0 15,0 0 2-15,0 0 5 0,-7 0 17 0,1 0 2 16,-1 0 6-16,1 0 3 0,0 0 6 16,-1 0 6-16,7 0-1 0,7 4 11 0,-7 0 2 0,6-1 0 15,-6 0-5-15,0 2-5 0,-6-2-7 16,6 1-8-16,-7 0-3 0,-6-1-14 0,7 4 4 15,-1-3 3-15,-6 3 2 0,0 1-2 0,0-5 3 16,0 5 12-16,-1-1-3 0,2-3-7 0,-8 3-4 16,1 0 0-16,-1-3-6 0,7 4 3 0,-6-2-4 15,-1 2-137-15,1-4-5 0,5 3 0 0,-5 1 0 16,-1-5 0-16,0 4 0 0,-5 1 0 0,-1-1 0 16,-7 0 0-16,7 1 0 0,-6-1 0 15,-1 0 0-15,-7 1 0 0,8-1 0 16,-7 0 0-16,7 1 0 0,-7-1 0 15,6 0 0-15,-7 0 0 0,2 1 0 0,5 0 0 16,-6-1 0-16,7 0 0 0,-1-3 0 16,1-1 0-16,-1 1 0 0,1 0 0 0,-8-1 0 15,14 1 0-15,-7 0 0 0,1-1 0 16,-1-3 0-16,1 4 0 0,-1-4 0 16,7 0 0-16,1 0 0 0,5 0 0 0,-6 0 0 15,-7 0 0-15,7-4 0 16,0 4 0-16,-7-3 0 0,7-1 0 0,-6 4 0 0,-1-4 0 15,7 1 0-15,-7-1 0 0,7 0 0 16,7 1 0-16,-7-1 0 0,0-3 0 0,0 3 0 16,-1 1 0-16,9-2 0 0,-9-1 0 15,7-3 0-15,2 6 0 0,-9-4 0 0,7 3 0 16,-6-3 0-16,7 0 0 0,-1 0 0 0,-6-1 0 16,7 1 0-16,-1-1 0 0,1-3 0 15,-7 4 0-15,0-4 0 0,0 0 0 16,0 0 0-16,6 0 0 0,-13-1 0 15,7 2 0-15,-6-1 0 0,-1 0 0 0,1 0 0 16,5-4 0-16,-5 4 0 0,-1 1 0 0,1-1 0 16,-1 0 0-16,1-4 0 0,-1 4 0 15,1-4 0-15,6 5 0 0,-1-9 0 0,-5 5 0 16,6-1 0-16,-7-4 0 0,1 1 0 16,-7 0 0-16,6 0 0 0,-5 2 0 15,5-2 0-15,1 0 0 0,-1 0 0 0,1 3 0 16,-2-3 0-16,2-1 0 0,6 1 0 0,-6 1 0 15,6-3 0-15,6-2 0 0,-7 4 0 16,1-4 0-16,0 0 0 0,7 0 0 0,-1 1 0 16,1-5 0-16,-1 4 0 0,1-4 0 15,0 0 0-15,-1 5 0 0,7-6 0 16,-7 2 0-16,14-1 0 0,-8-3 0 0,8 4 0 0,-7-5 0 16,0 4 0-16,7 1 0 0,-14-4 0 15,13 3 0-15,-5 0 0 0,-2-3 0 0,8 0 0 16,-7 3 0-16,0-7 0 0,0 3 0 15,7-2 0-15,-2 2 0 0,2-2 0 16,6 2 0-16,0 1 0 0,6 0 0 0,-6-1 0 16,8 1 0-16,-8 0 0 0,6 2 0 15,0 2 0-15,8 0 0 0,-8-5 0 0,7 5 0 16,-7 0 0-16,8-5 0 0,-2 0 0 16,-5 1 0-16,6 0 0 0,0 3 0 15,0-3 0-15,6 0 0 0,-5-1 0 0,-1 5 0 16,6-1 0-16,0 0 0 0,-5 1 0 0,6 3 0 15,-1-4 0-15,-6 8 0 0,13-8 0 16,-7 4 0-16,1 0 0 0,7 0 0 0,-2-3 0 16,1 3 0-16,0 0 0 0,7-1 0 15,-1 1 0-15,1 1 0 0,-1 2 0 0,1 1 0 16,-7-1 0-16,0 5 0 0,7-4 0 16,-1 3 0-16,-6 0 0 0,13 1 0 0,-6 0 0 15,-1 2 0-15,1 1 0 0,0 0 0 16,6 4 0-16,0 0 0 0,0-5 0 15,7 2 0-15,-1-1 0 0,7 0 0 0,1-1 0 16,5 1 0-16,0 0 0 0,1 0 0 16,0-3 0-16,6 3 0 0,-13 0 0 0,7 4 0 15,-1-1 0-15,-5 1 0 0,12 0 0 0,-7-1 0 16,-6 5 0-16,7-4 0 0,-7 3 0 16,0-3 0-16,6 2 0 0,-5-1 0 15,-1 1 0-15,0 2 0 0,0-1 0 0,-6-3 0 16,5 3 0-16,2 1 0 0,-1-5 0 15,1 5 0-15,4-5 0 0,2 5 0 0,6-1 0 16,-6 0 0-16,-1 1 0 0,1-1 0 0,6 0 0 16,-6 4 0-16,0-3 0 0,-7-1 0 0,-1 0 0 15,-5 4 0-15,7 0 0 0,-8 0 0 0,1-3 0 16,-1 3 0-16,1 0 0 0,-1 0 0 0,2 3 0 0,-2-3 0 16,-7 0 0-16,9 4 0 0,-2 0 0 0,-6-4 0 15,7 3 0-15,-8 1 0 0,1-4 0 0,1 4 0 16,-1-1 0-16,0 1 0 0,0 0 0 15,0-1 0-15,0 1 0 0,0 0 0 0,1-1 0 0,-8 5 0 16,7-5 0-16,-6 5 0 0,-7-5 0 16,6 1 0-16,-6 4 0 0,7-5 0 0,-7 5 0 0,0-5 0 15,7 5 0-15,-8-1 0 0,-5-4 0 0,12 5 0 16,-5-1 0-16,-1 0 0 0,6 1 0 0,-5-1 0 0,-1-3 0 16,-1 3 0-16,1 0 0 0,0 1 0 0,-6-1 0 15,-1 0 0-15,1 0 0 0,-7 1 0 0,7-5 0 16,0 1 0-16,-2 3 0 0,-4-3 0 0,5 1 0 15,-5 1 0-15,-8-2 0 0,6 0 0 0,-4-4 0 16,-2 4 0-16,0-1 0 0,1 1 0 0,-1-1 0 16,1 1 0-16,6-4 0 0,-7 3 0 0,8 5 0 0,-8-4 0 15,0-1 0-15,1 1 0 0,0 0 0 16,-1 3 0-16,7-4 0 0,-7 5 0 0,-6-8 0 0,7 3 0 16,-7 1 0-16,7-4 0 0,5 0 0 0,2 4 0 15,-8-4 0-15,1 3 0 0,-1 2 0 0,1-5 0 16,0 0 0-16,-1 0 0 0,0 3 0 0,0 0 0 15,8-3 0-15,-8 4 0 0,-6-4 0 0,7 4 0 16,-7-4 0-16,6 0 0 0,-6 3 0 0,7-3 0 16,6 0 0-16,-7 0 0 0,1 0 0 0,-7 4 0 15,0-4 0-15,0 0 0 0,0 0 0 0,0 4 0 0,7-4 0 16,-7 0 0-16,6 0 0 0,-6 0 0 0,0 0 0 16,0 0 0-16,0 3 0 0,0-3 0 0,0 0 0 15,0 0 0-15,0-3 0 0,0 3 0 16,0 0 0-16,0 0 0 0,6 0 0 0,1 0 0 0,-7-4 0 15,0 4 0-15,0 0 0 0,-7 0 0 0,7 0 0 16,0 0 0-16,0 0 0 0,0 0 0 0,-6 4 0 16,6-4 0-16,0 0 0 0,0 3 0 0,0-6 0 15,-6-1 0-15,-1 4 0 0,0-4 0 0,1 4 0 0,0 0 0 16,6-3 0-16,0-1 0 0,-7 0 0 0,7-2 0 16,-7 1 0-16,7-2 0 0,-6 3 0 0,6-3 0 15,-7 0 0-15,7 3 0 0,-6-3 0 0,6 0 0 16,-6-1 0-16,-2 1 0 0,8 0 0 0,-6 0 0 15,0-1 0-15,0 1 0 0,-8-1 0 16,8 1 0-16,-1-1 0 0,1 1 0 0,-8 0 0 0,2 3 0 16,-2-3 0-16,8 0 0 0,-13-1 0 15,5 1 0-15,8-4 0 0,0 4 0 0,6-1 0 0,0 1 0 0,-14 0 0 16,8-1 0-16,6 1 0 0,-6 0 0 0,12 0 0 16,-6 2 0-16,0-1 0 0,-6 1 0 0,6-2 0 15,-7 4 0-15,7-1 0 0,-7 4 0 0,7-4 0 16,-6 1 0-16,-1 3 0 0,7-8 0 0,0 8 0 15,-6-3 0-15,6-1 0 0,0 4 0 0,0 0 0 16,0 0 0-16,0 0 0 0,0 0 0 0,0 0 0 16,0 0 0-16,0 0 0 0,0 0 0 0,0 0 0 0,0 0 0 15,0 0 0-15,0 0 0 0,-6 0 0 0,6-4 0 16,-8 8 0-16,8-4 0 0,0 0 0 0,0 4 0 16,0-4 0-16,0 0 0 0,0 0 0 0,0 3 0 15,8-3 0-15,-8 0 0 0,0 4 0 0,0-4 0 16,0 4 0-16,0-4 0 0,6 3 0 0,-6 1 0 15,6 3 0-15,7-3 0 0,-6 4 0 0,0-2 0 0,-1-1 0 16,0 2 0-16,8-3 0 0,-2 6 0 16,2-2 0-16,-8 3 0 0,13-4 0 0,-5 4 0 0,-2 0 0 0,8 0 0 15,-7-4 0-15,7 4 0 0,0 0 0 16,-1 0 0-16,-6 0 0 0,0 0 0 0,0-3 0 16,0 3 0-16,7-1 0 0,-7-2 0 0,-1 3 0 0,2-4 0 15,-2 0 0-15,-5 1 0 0,0-1 0 0,-1 0 0 16,1-2 0-16,-1 1 0 0,1 2 0 15,-1-5 0-15,1 5 0 0,-1-5 0 0,-6 1 0 16,6 3 0-16,-6-3 0 0,8 0 0 0,-8 4 0 0,0-5 0 16,0 1 0-16,0-1 0 0,0 1 0 0,0 0 0 15,0-1 0-15,0 1 0 0,6 0 0 0,0-1 0 16,1 0 0-16,-1 5 0 0,1-8 0 0,-1 4 0 0,-6-1 0 16,0-3 0-16,0 0 0 0,-6 4 0 0,6-4 0 15,-7 0 0-15,7 0 0 0,-6 0 0 16,6 0 0-16,0 0 0 0,0 0 0 0,-7 4 0 0,7-4 0 15,0 0 0-15,0 0 0 0,-6 0 0 0,6 0 0 16,0 3 0-16,-6-3 0 0,6 0 0 0,-8 0 0 0,8 4 0 16,-6-4 0-16,6 0 0 0,-13 0 0 0,7 4 0 15,-1-4 0-15,1 0 0 0,-1 3 0 16,1-3 0-16,-8 0 0 0,8 4 0 0,-7-4 0 0,0 0 0 16,0 4 0-16,-7-4 0 0,1 3 0 0,-7-3 0 15,6 8 0-15,0-8 0 16,2 4 0-16,-9 3 0 0,7-4 0 0,1 1 0 0,-7 3 0 0,6-3 0 15,-6-1 0-15,7 1 0 0,-7-1 0 0,0 1 0 16,0 1 0-16,-1-2 0 0,1 1 0 0,7 0 0 16,-7-4 0-16,0 3 0 0,7 1 0 0,-1-4 0 15,0 3 0-15,8 1 0 0,-8-4 0 0,7 0 0 16,-7 4 0-16,8-4 0 0,4 0 0 0,-4 0 0 0,-1 0 0 16,6 0 0-16,0 0 0 0,1 0 0 15,0 3 0-15,0 1 0 0,6-4 0 0,-8 0 0 0,8 0 0 16,0 0 0-16,0 0 0 0,0 0 0 0,0 0 0 15,0 0 0-15,0 0 0 0,0 0 0 0,0 0 0 16,0-4 0-16,0 4 0 0,-6 0 0 0,6 0 0 16,0 0 0-16,0 0 0 0,0 0 0 0,-6 0 0 15,6 0 0-15,0-3 0 0,0 3 0 0,6 0 0 16,-6 0 0-16,0 0 0 0,-6 0 0 0,6 0 0 16,-13 3-492-16,6-3-849 0,-6 4-88 0,0-4 40 15,0 4 139-15,13-4 227 0,0 0 260 16,-6 6 307-16</inkml:trace>
  <inkml:trace contextRef="#ctx0" brushRef="#br0" timeOffset="49761.91">22924 11335 30 0,'8'3'378'0,"-2"-3"62"0,0 4 39 0,0-4-21 0,-6 0-91 0,7 4-104 0,-7-4-60 0,7 0-33 0,-1 0-10 0,7 0 3 0,-7 3 9 16,8-3 7-16,6 0 7 0,-8 0 8 0,8 4 12 16,-7-4 13-16,-1 0 14 0,8 0 18 0,0-4 21 15,-1 4 21-15,1 0 18 0,0 4 8 0,-7-4 9 16,6 0 3-16,-6 4-3 0,1-1-8 15,-2-3-8-15,1 4-1 0,7 0-2 0,0-1-303 16,-1 1-6-16,1-1 0 0,6 1 0 0,0 3 0 16,6-3 0-16,-5 3 0 0,5 1 0 15,1-1 0-15,-1 0 0 0,1 1 0 0,5-1 0 16,-5 0 0-16,6 1 0 0,-7-1 0 0,8 4 0 16,-7-3 0-16,5 3 0 0,-5-1 0 0,6 1 0 0,-7 4 0 15,1-4 0-15,7 4 0 0,-8-1 0 16,1-3 0-16,-1 4 0 0,1 3 0 0,-7-3 0 15,6 0 0-15,1-1 0 0,-1 5 0 0,1-1 0 16,-1 1 0-16,-5-5 0 0,11 0 0 0,-5 5 0 16,7-4 0-16,-8 3 0 0,7-4 0 0,0 5 0 15,-7-5 0-15,1 5 0 0,-1-1 0 0,-5 0 0 16,-1-3 0-16,0 7 0 0,-7-4 0 0,7 1 0 16,-12-1 0-16,5 0 0 0,-12-3 0 15,-1 3 0-15,7 1 0 0,-7-1 0 0,14-3 0 16,-7 3 0-16,0 4 0 0,0-4 0 0,0 0 0 15,6 0 0-15,-11 1 0 0,4 3 0 0,8-7 0 0,-7 3 0 16,-1 0 0-16,2 1 0 0,-8-5 0 0,8 4 0 16,-8 5 0-16,0-5 0 0,1 0 0 15,-1-3 0-15,1-1 0 0,-7 2 0 0,13-2 0 0,-7 0 0 16,-6 5 0-16,6-4 0 0,-6 3 0 16,-6-3 0-16,6-1 0 0,-6 1 0 0,6-1 0 15,-6 1 0-15,12-1 0 0,-6-3 0 0,0 5 0 16,0-5 0-16,-6-1 0 0,-1 1 0 0,7 0 0 15,-7 0 0-15,7 0 0 0,-6 0 0 0,6 0 0 16,-7 0 0-16,1 0 0 0,0 0 0 0,-2 4 0 16,-4-9 0-16,-8 3 0 0,14 2 0 0,-7 0 0 15,-1 3 0-15,2 1 0 0,6-1 0 0,-8 1 0 16,1 0 0-16,0-4 0 0,0 3 0 0,0-2 0 16,6-1 0-16,-5 0 0 0,-2-4 0 15,14 0 0-15,-13 0 0 0,7 4 0 0,0-7 0 16,-8 3 0-16,8 1 0 0,-8-5 0 0,8 5 0 0,-7-5 0 15,0 5 0-15,7-1 0 0,-7 0 0 0,-1 0 0 16,2 1 0-16,-1-1 0 0,0 0 0 0,0 2 0 16,-7-3 0-16,14 2 0 0,-8-4 0 15,8 3 0-15,-1-4 0 0,1 1 0 0,0-4 0 16,-1 3 0-16,7-3 0 0,-7 4 0 0,7-4 0 16,0 0 0-16,0 0 0 0,0 4 0 0,-6-4 0 0,6 0 0 15,0 0 0-15,0 0 0 0,-6 0 0 16,6 4 0-16,-14-4 0 0,8 0 0 0,6 3 0 0,-7-3 0 15,7 4 0-15,-6-4 0 0,6 0 0 0,-7 0 0 16,7 0 0-16,0 0 0 0,0 0 0 16,0 0 0-16,0 0 0 0,0 0 0 0,0 0 0 15,0 0 0-15,0 0 0 0,0-4 0 0,0 4 0 16,0 4 0-16,0-4 0 0,0 0 0 0,0 0 0 16,7-4 0-16,-7 4 0 0,0-3 0 0,0 3 0 0,0 0 0 15,0-4 0-15,0 4 0 0,0-4 0 16,0 4 0-16,0-4 0 0,6-3 0 0,-6 4 0 15,7-4 0-15,-7-5 0 0,6 6 0 0,1-3 0 16,0-2 0-16,-1 0 0 0,0 4 0 0,1-4 0 16,0 0 0-16,-1 4 0 0,0-4 0 0,1 4 0 15,-1-4 0-15,8 3 0 0,-8-3 0 0,7 4 0 16,-6 0 0-16,-1 0 0 0,1-1 0 0,-1-3 0 16,1 4 0-16,-1-1 0 0,-6 1 0 0,7 0 0 15,-1 3 0-15,-6-3 0 0,6-1 0 16,-6 1 0-16,8 3 0 0,-2 1 0 0,-6-1 0 0,0 1 0 15,0-1 0-15,0 0 0 0,0 4 0 0,0-3 0 16,0-1 0-16,0 4 0 0,0-4 0 0,0 4 0 16,0 0 0-16,0 4 0 0,0-4 0 0,0 0 0 15,0 4 0-15,0-4 0 0,0 0 0 0,0 0 0 16,6 0 0-16,-6 0 0 0,0 0 0 0,0 0 0 16,0 0 0-16,0 3 0 0,0-3 0 0,0 0 0 15,0 4 0-15,0 0 0 0,0-1 0 16,0 1 0-16,0-1 0 0,0 5 0 0,-6-5 0 15,6 5 0-15,-6 3 0 0,-2-4 0 0,2 0 0 16,0 4 0-16,-1-7 0 0,1 7 0 0,-1-8 0 16,1 5 0-16,-1-4 0 0,-6 3 0 0,6 4 0 0,1 0 0 15,-7-4 0-15,6 4 0 0,1-3 0 16,-1-1 0-16,1 0 0 0,0 1 0 0,-1-1 0 0,0 0 0 16,1 0 0-16,0 1 0 0,-8-1 0 15,8-3 0-15,-1 4 0 0,1-4 0 0,6 2 0 16,-7-2 0-16,7 0 0 0,-6 0 0 0,-1-1 0 15,7-3 0-15,0 4 0 0,-6-4 0 16,6 0 0-16,0 3 0 0,0-3 0 0,0 0 0 0,0 0 0 16,0 0 0-16,0 4 0 0,0-4 0 0,0 0 0 15,0 0 0-15,0 0 0 0,0 0 0 0,0 0 0 16,0 0 0-16,0 0 0 0,0 0 0 0,6 0 0 16,-6 3 0-16,0-3 0 0,7 4 0 0,-1-4 0 15,7 4 0-15,-6-4 0 0,6 0 0 0,-6 4 0 16,-1-1 0-16,0 1 0 0,1-4 0 0,6 4 0 15,0-4 0-15,-13 3 0 0,6 1 0 0,1-4 0 16,6 0 0-16,7 4 0 0,-7-1 0 16,6-3 0-16,-6 4 0 0,7 0 0 0,-1-1 0 15,7 1 0-15,-12 4 0 0,12-5 0 0,-7 4 0 16,1-3 0-16,-8-1 0 0,8 5 0 0,-7-5 0 0,0 1 0 16,0-4 0-16,1 3 0 0,-8 1 0 0,0-4 0 15,0 4 0-15,1 0 0 0,-7-4 0 16,0 0 0-16,0 0 0 0,-19 4 0 0,-1-4 0 15,-6-4 0-15,26 4-1091 0,-33 0-593 0,-6 0 71 16,7 0 171-16,-1-4 297 0,33 4 356 16,-26 0 369-16</inkml:trace>
  <inkml:trace contextRef="#ctx0" brushRef="#br0" timeOffset="54232.34">7509 15104 166 0,'13'-3'394'0,"0"-1"60"0,0-4 20 0,-7 8-41 0,0-3-71 0,2-1-72 0,-8 1-37 0,6-1-16 0,-6 4 1 0,0-4 6 0,0 4 4 0,0 0 0 0,0-3 1 16,-6 3 9-16,6 0 9 0,0-4 12 0,0 4 17 16,0 0 14-16,0 4 9 0,-8-4-6 0,2 0-8 15,6 3-17-15,-6-3-27 0,6 4-23 0,-7 0-37 16,7 3-28-16,-6-4-28 0,-1 9-23 15,-6-5-20-15,7 0-78 0,0 0-24 16,-2 1 0-16,2-1 0 0,0 5 0 0,-1-6 0 0,-6 5 0 16,7 0 0-16,-7 0 0 0,6-4 0 0,-6 2 0 15,0 1 0-15,-6-3 0 0,6 4 0 0,-7-4 0 0,0 1 0 16,-6 3 0-16,7-4 0 0,-7 4 0 0,0-3 0 16,-7 3 0-16,7 0 0 0,0-4 0 15,-7 0 0-15,7 5 0 0,1-6 0 0,-8 2 0 16,7 0 0-16,0-1 0 0,-7 0 0 0,1-3 0 15,-1-1 0-15,1 5 0 0,-1-5 0 0,1 0 0 0,-2 2 0 16,-5-2 0-16,7 1 0 0,-7 0 0 0,0-1 0 16,7-3 0-16,-8 4 0 0,8 0 0 15,-7-1 0-15,0 1 0 0,6-4 0 16,-6 0 0-16,0 0 0 0,0 0 0 0,-7 0 0 0,7 0 0 0,-6-4 0 0,5 4 0 16,-5-3 0-16,6-1 0 0,-7 4 0 0,1-4 0 15,-1 1 0-15,1 3 0 0,-8-4 0 0,1 0 0 0,1 1 0 16,-8 3 0-16,13-5 0 0,-6 2 0 15,6 3 0-15,-6-3 0 0,0-1 0 0,0 0 0 16,0-3 0-16,-7 3 0 0,0 1 0 0,8-1 0 16,-8-3 0-16,0 0 0 0,1-2 0 15,-1 2 0-15,0 4 0 0,8-5 0 0,-2 1 0 16,1 0 0-16,1 0 0 0,-2-1 0 0,7 1 0 16,-5 0 0-16,-2-4 0 0,1 3 0 15,0 1 0-15,0-4 0 0,0 4 0 16,-1-4 0-16,8 4 0 0,-7-4 0 0,7-1 0 15,-2 5 0-15,2 0 0 0,-1-4 0 0,1 3 0 16,6-6 0-16,-7 3 0 0,7-4 0 16,-7 4 0-16,7 0 0 0,-6 0 0 15,-7 0 0-15,6 0 0 0,1-1 0 0,0 2 0 16,-2-5 0-16,2 4 0 0,-7 1 0 16,6-1 0-16,1 0 0 0,-1 0 0 0,1 0 0 15,-2 3 0-15,-4-3 0 0,-1 0 0 16,-1-4 0-16,2 4 0 0,-8 0 0 0,13 1 0 15,-5-1 0-15,4-4 0 0,2 0 0 16,-1 4 0-16,1-3 0 0,5-1 0 0,-5 1 0 16,6-1 0-16,-7-4 0 0,1 5 0 15,5-1 0-15,-11-3 0 0,5 0 0 0,1-4 0 16,-8 0 0-16,8 3 0 0,-7-7 0 0,-1 5 0 16,2-5 0-16,5 4 0 0,-7-4 0 15,8 0 0-15,-1-3 0 0,1 4 0 16,-1-5 0-16,7 1 0 0,0 1 0 0,1-3 0 15,-2 2 0-15,7 0 0 0,1 3 0 16,-1-3 0-16,1 0 0 0,-1-1 0 0,7 1 0 16,-6-4 0-16,13 0 0 0,-8 4 0 15,1-4 0-15,0 0 0 0,0 0 0 0,0-4 0 16,7 1 0-16,-1-1 0 0,0-4 0 16,1 1 0-16,5 4 0 0,2-4 0 0,5 3 0 15,1 0 0-15,-1 1 0 0,7-5 0 16,0 4 0-16,0 1 0 0,7-1 0 0,6-3 0 15,-7 0 0-15,8-4 0 0,-2 4 0 16,8-5 0-16,-7 5 0 0,7-4 0 16,-1 5 0-16,1-2 0 0,6 0 0 0,0-2 0 15,6 2 0-15,1 4 0 0,6-3 0 0,0 0 0 16,13-4 0-16,-7 4 0 0,14-1 0 16,-7 1 0-16,13 0 0 0,-6 0 0 15,6 3 0-15,0 0 0 0,-6-3 0 0,13 3 0 16,-7 4 0-16,6 0 0 0,-6 0 0 15,7 0 0-15,0 4 0 0,-7 4 0 0,6-5 0 16,-6 8 0-16,0-4 0 0,8 8 0 0,-8-4 0 16,0 4 0-16,0-1 0 0,6 1 0 15,-5 0 0-15,-1 3 0 0,6-3 0 0,-6 0 0 16,7-1 0-16,-6-2 0 0,11 2 0 16,2 1 0-16,-1-1 0 0,0 1 0 0,-7-4 0 15,8 0 0-15,-8 4 0 0,7-5 0 16,-6 5 0-16,-7 1 0 0,0 1 0 0,0-2 0 15,0 4 0-15,-12-1 0 0,5 4 0 16,-5-4 0-16,-2 4 0 0,8 0 0 16,-7 4 0-16,7-4 0 0,-7 3 0 0,6 5 0 15,1-4 0-15,0 3 0 0,-7-3 0 16,13 3 0-16,-6-3 0 0,6 3 0 0,0 4 0 16,-6 0 0-16,6-4 0 0,0 1 0 0,0 3 0 0,0-8 0 15,-7 5 0-15,7 3 0 0,1-4 0 16,-1 4 0-16,0 4 0 0,-6-4 0 0,0 3 0 0,-1 1 0 15,0 0 0-15,-5 3 0 0,-1 0 0 0,-7 4 0 16,8-3 0-16,-8 2 0 0,-6 1 0 16,7 0 0-16,-8 4 0 0,2-4 0 0,-1 1 0 0,0-2 0 15,1-3 0-15,-8 5 0 0,7-5 0 0,0 4 0 16,0-4 0-16,0 4 0 0,0-4 0 0,0 1 0 0,0 3 0 16,1-4 0-16,5 4 0 0,-6 0 0 0,0 1 0 15,6-2 0-15,-6 1 0 0,1 0 0 0,-1 0 0 16,-7 0 0-16,7 0 0 0,-6-4 0 0,-7 4 0 15,0-3 0-15,0 3 0 0,1-4 0 0,-9 0 0 0,9 0 0 16,-7 0 0-16,-1 2 0 0,0-6 0 16,1 5 0-16,-1-1 0 0,-5-4 0 0,-2 1 0 0,2 0 0 15,-1-4 0-15,-7 3 0 0,1 1 0 0,-1 0 0 16,7-4 0-16,-7 3 0 0,-6-3 0 0,8 3 0 16,-8-3 0-16,6 0 0 0,-6 0 0 15,0 0 0-15,6 0 0 0,-6 0 0 0,0 0 0 0,0 0 0 16,0 0 0-16,0 0 0 0,0 0 0 0,0 0 0 15,0 0 0-15,0 0 0 0,0 0 0 0,0 0 0 16,0 0 0-16,0 0 0 0,0 0 0 0,0 0 0 16,0-3 0-16,0 3 0 0,0 0 0 0,0 0 0 0,0 0 0 15,-6 0 0-15,6 0 0 0,0-3 0 16,0 3 0-16,0 3 0 0,0-3 0 0,6 0 0 16,-6 0 0-16,0 0 0 0,0 0 0 0,0 0 0 0,0-3 0 15,0 3 0-15,0 0 0 0,0-4 0 0,0 0 0 16,0 4 0-16,-6-3 0 0,6-1 0 0,-6 0 0 15,6 1 0-15,0 3 0 0,0-4 0 0,0 1 0 16,0-1 0-16,-8 0 0 0,2 1 0 0,0-2 0 0,-1 1 0 16,7 1 0-16,-6-1 0 0,6-3 0 0,-7 3 0 15,1 1 0-15,6-4 0 0,-7 0 0 0,1 3 0 16,-1-7 0-16,0 3 0 0,1 1 0 0,6 0 0 16,-6-1 0-16,6-3 0 0,-7 4 0 0,0-4 0 15,7 4 0-15,0 0 0 0,-6 0 0 0,0-1 0 16,6-4 0-16,-7 5 0 0,1 4 0 0,-1-5 0 0,0 1 0 15,-5 0 0-15,5-1 0 0,-6-3 0 16,0 4 0-16,6 0 0 0,-6 0 0 0,7-1 0 0,-8 1 0 16,2-1 0-16,6 5 0 0,-1-4 0 0,0 3 0 15,1-3 0-15,-1 3 0 0,1 0 0 0,6 1 0 16,-6 0 0-16,6 3 0 0,-8-5 0 0,8 5 0 16,0-4 0-16,0 4 0 0,0 0 0 0,0 0 0 0,0 0 0 15,0-3 0-15,0 3 0 0,0 0 0 0,0 0 0 16,0 0 0-16,0 3 0 0,0-3 0 15,0 0 0-15,0 4 0 0,0-4 0 0,0 0 0 0,0 0 0 16,0 0 0-16,8 5 0 0,-8-5 0 0,6 3 0 16,0 0 0-16,1 1 0 0,-1 0 0 0,8 3 0 15,-2-3 0-15,8 3 0 0,-7 4 0 0,-7-4 0 16,8 1 0-16,-2 2 0 0,2-2 0 0,5 3 0 16,1 0 0-16,-8 0 0 0,8 3 0 0,0-3 0 15,-1 5 0-15,7-6 0 0,-6 5 0 0,-1-1 0 0,1 1 0 16,0-4 0-16,-1 4 0 0,0 0 0 15,1-1 0-15,-1 0 0 0,1 2 0 0,0-2 0 0,-1-3 0 16,1 4 0-16,-8-1 0 0,2 1 0 0,5-4 0 16,1 0 0-16,-7 0 0 0,0 0 0 0,-7-1 0 15,7 2 0-15,-6-6 0 0,0 3 0 0,-1-2 0 0,0 0 0 16,-6-3 0-16,7 0 0 0,0 3 0 16,-7-3 0-16,6-1 0 0,-6 1 0 0,0 0 0 0,0-1 0 15,0 1 0-15,-6-1 0 0,-1 1 0 16,0 3 0-16,1-3 0 0,-7 0 0 0,6 3 0 0,-6-3 0 15,1-1 0-15,-2 1 0 0,2 0 0 16,-2 3 0-16,-5 0 0 0,-1-3 0 0,0 0 0 16,1 3 0-16,-1-4 0 0,1 5 0 0,-7-5 0 0,6 5 0 15,-6-4 0-15,0 3 0 0,7-3 0 0,-7-1 0 0,6 1 0 16,1 0 0-16,-7-1 0 0,6 1 0 16,0 3 0-16,-5-3 0 0,-1 0 0 0,0 3 0 15,-7 0 0-15,1 1 0 0,-7-1-1 0,-7 4-1612 16,7 0-30-16,-7 0 88 0,7 0 199 0,6 4 308 15,1 0 372-15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25T09:09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19675 7752 190 0,'12'7'367'0,"-5"0"32"0,6 1 26 16,0-1-69-16,1 0-95 0,-2 4-41 0,-6 0-11 16,8 0 6-16,-8 4 10 0,7 0 1 0,-6 3 0 15,0-1 0-15,5 3 5 0,-12 1 12 16,6 1 10-16,-6-3 17 0,-6 3 10 0,0 0 1 16,-7-1-6-16,6 2-19 0,-6-5-24 0,7 4-38 15,0-4-38-15,-2 0-38 0,8 1-33 16,-6-5-32-16,6 1-24 0,0 0-17 0,6-1-34 15,-6-2-57-15,8-1-90 0,4-4-117 0,1 0-131 16,1-3-134-16,-8-4-153 0,14 0-150 0,-8-4-21 16,-5-3 59-16,6 0 102 0,-6-8 122 15,-1-3 169-15</inkml:trace>
  <inkml:trace contextRef="#ctx0" brushRef="#br0" timeOffset="244.07">20267 7422 425 0,'7'-11'523'0,"6"-4"60"16,-13 4 59-16,0 0-69 0,0 4-87 0,0-1-49 16,-6 1-22-16,-1 0-19 0,7 3-52 0,-7-3-53 15,7 3-76-15,0 1-74 0,0 3-62 16,0-3-43-16,0 3-28 0,7 0-67 0,6 0-72 15,-7 0-87-15,1 3-101 0,-1-3-103 0,1 0-106 16,6 3-158-16,0-3-59 0,-6 0 20 0,-7 0 65 16,0 0 87-16,0 0 119 0</inkml:trace>
  <inkml:trace contextRef="#ctx0" brushRef="#br0" timeOffset="609.27">20156 7880 50 0,'7'3'382'0,"6"0"50"0,1-3 31 16,-8 6-19-16,7-6-108 0,6 3-95 0,0 0-66 16,8-3-41-16,5 4-23 0,1 0-22 15,13-1-24-15,-1 1-24 0,7 3-19 0,1-3-15 16,-2-1-16-16,1-3-19 0,1 4-22 0,-1 0-28 15,6 0-34-15,-12-4-42 0,7 3-73 16,-21-3-112-16,-6 0-78 0,-7 0-25 0,-5 0 7 16,-14 0 33-16</inkml:trace>
  <inkml:trace contextRef="#ctx0" brushRef="#br0" timeOffset="844.94">20163 8217 185 0,'-19'7'429'0,"6"1"54"16,-1-5 45-16,8 1-23 0,6 0-90 0,6-1-46 15,8 4-20-15,5-3-13 0,7 0-16 0,0-1-36 16,13 2-57-16,7-2-66 0,-1 0-57 16,1 1-37-16,6-4-29 0,0 0-23 0,1 4-25 15,-2-4-35-15,-5 0-47 0,-1 0-60 0,-5 0-62 16,-1 0-65-16,0 0-55 0,1 0-69 0,-2 0-95 15,-11-4-82-15,-2 0-9 0,-5-2 30 16,0 1 54-16,6-2 86 0</inkml:trace>
  <inkml:trace contextRef="#ctx0" brushRef="#br0" timeOffset="2094">21616 7803 304 0,'6'0'371'0,"0"-4"32"0,2 1-38 16,-2-1-64-16,0 0-72 0,0 1-46 0,1-1-18 15,-7 0-2-15,7 1 3 0,-1-1 2 16,-6 4-6-16,7 0-11 0,-7-4-13 0,0 4-12 16,-7 0-11-16,1 0-5 0,-8 4-4 0,2 0 4 15,-8 3 6-15,0 0 8 0,-5 4 11 16,5 4 8-16,-13-1 17 0,7 9 7 0,-6-2 10 16,6 5 5-16,-7 0 7 0,7-1 1 15,7 5-10-15,-1-1 5 0,14-4-20 0,-1 5-19 16,7-4-16-16,7 3-9 0,5-7-2 0,15 0-14 15,-1 0 15-15,6-4 28 0,1-3 13 0,6 0 18 16,0-4 18-16,0-8 14 0,0 1 5 0,0-4-8 16,7-7-27-16,-7-1-181 0,-7-3 0 15,1-4 0-15,-7-2 0 0,0-5 0 0,-13-5 0 16,0 2 0-16,0-1 0 0,-7-3 0 0,2-1 0 16,-8 5 0-16,0-4 0 0,-8 7 0 15,8 0 0-15,-6 0 0 0,-7 7 0 0,0 0 0 0,0 4-436 16,-7 0-346-16,8 4-195 0,-2 4-202 15,1-1-38-15,1 4 81 0,-2 0 161 0,2 4 201 16,5-4 219-16</inkml:trace>
  <inkml:trace contextRef="#ctx0" brushRef="#br0" timeOffset="7163.58">21082 8726 207 0,'0'0'317'0,"0"0"18"15,6 0-21-15,-6 0-42 0,0-4-52 16,7 4-52-16,-7 0-48 0,0-3-25 0,0 3-11 15,0 0-5-15,6 0 0 0,0 0 1 0,1-4 1 16,0 4 3-16,-7 0-1 0,0-4 6 0,0 4 7 16,0 0 5-16,0-3 7 0,0 3 7 0,0 0 12 15,6 0 5-15,-6 0 13 0,0 0 12 16,0 0 8-16,0-4 6 0,0 4 0 0,0 0-2 16,0 0-11-16,0 0-14 0,0 0-14 15,0 0-20-15,0 0-18 0,0 0-17 0,6 0-16 16,-6 0-13-16,0 0-11 0,0 4-10 0,0-4-5 15,0 3-5-15,0 5 1 0,0-1-1 0,7 0 1 16,-7 8 8-16,0 0 6 0,0 3 6 16,0 8-1-16,0-4 5 0,-7 3-4 0,7 4-5 15,-6 1-5-15,-7-1-4 0,6 4-1 0,-5-3-1 16,-1-1 2-16,6 0 6 0,0-3 3 16,1 3 7-16,0-7 12 0,-8 3 12 0,2-6 15 15,-2-1 13-15,1 1 14 0,1-5 8 0,-8 1 5 16,7 0-3-16,0-8-5 0,0 4-11 0,-1-7-8 15,8 3-13-15,-6-4-13 0,4 1-15 0,-4 0-11 16,5-4-13-16,1 3-11 0,-8-3-14 0,2-3-21 16,-2 3-43-16,-5-4-71 0,-1 0-99 15,0-3-127-15,2 0-125 0,-2-4-101 0,-7 0-73 16,1-4-68-16,1 4-81 0,5-3 28 0,-6 3 78 16,13-7 91-16,0 2 99 0</inkml:trace>
  <inkml:trace contextRef="#ctx0" brushRef="#br0" timeOffset="7403.1">21362 8653 60 0,'13'-8'390'0,"-7"-2"55"15,0 2 33-15,-6 5-28 0,7-5-98 0,0 5-106 16,-7 0-70-16,0-3-42 0,6 6-23 0,-6 0-21 15,6-3-15-15,2 3-22 0,-2 0-17 0,7 3-17 16,-7-3-8-16,7 0-2 0,-6 6-8 0,5-3-2 16,2-3-11-16,-8 3-18 0,7 1-38 15,7 0-48-15,-7-4-80 0,0 0-123 0,-7 3-122 16,1 1-48-16,-7-4-1 0,0 0 26 16,7-4 70-16</inkml:trace>
  <inkml:trace contextRef="#ctx0" brushRef="#br0" timeOffset="7779.33">21628 8957 255 0,'0'0'406'0,"0"0"49"0,0 0-3 0,0 0-70 0,0 0-97 16,0 0-78-16,8 0-58 0,-8 0-38 15,6 0-23-15,-6 0-17 0,6 0-16 0,7 0-17 16,0 0-15-16,6 4-10 0,1-4-12 16,0 0-13-16,-1 3-22 0,1-3-29 0,6 0-39 15,-7 4-59-15,1-4-89 0,-7 0-142 0,-6 0-61 16,-7 0-13-16,0 0 16 0,0 0 47 16</inkml:trace>
  <inkml:trace contextRef="#ctx0" brushRef="#br0" timeOffset="8003.53">21446 9125 42 0,'-6'4'367'0,"6"0"57"16,0 0 33-16,0-4-35 0,6 0-94 0,7 3-97 0,0-3-61 16,7 0-39-16,-1 4-22 0,7-4-14 0,0 3-10 15,7-3-13-15,-7 0-20 0,0 4-18 16,7 0-11-16,-1-1-7 0,1 1-9 0,-7-4-19 15,6 0-10-15,-5 3-17 0,5-3-28 0,-6 0-31 16,1-3-38-16,5 3-60 0,1-4-93 16,-15 1-113-16,2-5-42 0,0 1-5 0,-1 0 20 15,1-4 60-15</inkml:trace>
  <inkml:trace contextRef="#ctx0" brushRef="#br0" timeOffset="8262.94">22429 8843 13 0,'14'-3'361'0,"-8"-5"61"0,-6 1 42 0,7 3-24 16,-7 1-85-16,6-1-94 0,-6 4-63 16,7-4-38-16,-7 4-12 0,6 4 3 0,1 0 11 15,-7 7 7-15,6 0 6 0,-6 7 2 0,6 0-2 16,-6 8-7-16,0-1-15 0,0 5-20 0,-6 0-21 15,6 2-21-15,0 1-23 0,-6-3-25 0,6 2-22 16,-13 1-37-16,6-4-42 0,1 1-82 16,-7-1-96-16,7-7-111 0,-8 0-180 0,8-4-126 15,-1-7-45-15,0 0 34 0,7-2 71 0,0-9 101 16</inkml:trace>
  <inkml:trace contextRef="#ctx0" brushRef="#br0" timeOffset="9085.82">23218 9082 45 0,'-7'0'390'0,"7"-5"71"0,-13 5 48 0,7-3-11 16,-1 0-76-16,1 3-72 0,6 0-39 15,-7 0-14-15,0 0-10 0,7 0-13 0,-6-4-24 16,6 4-40-16,0 0-50 0,0-4-48 0,0 4-36 16,0 0-26-16,0 0-18 0,6 0-21 0,-6 0-29 15,0 0-42-15,7 4-56 0,-7-4-74 0,0 4-78 16,-7-4-85-16,7 3-118 0,-6 0-141 0,-7-3-38 15,6 5 22-15,-5-2 54 0,12 1 78 16</inkml:trace>
  <inkml:trace contextRef="#ctx0" brushRef="#br0" timeOffset="9295.39">23029 9349 360 0,'0'7'429'0,"6"-3"44"16,-6 0-12-16,7-1-82 0,-7 1-97 0,0-4-71 15,0 0-53-15,0 4-39 0,6-4-37 16,1 0-43-16,-7 3-53 0,0-3-61 0,13 0-86 16,-1 0-142-16,2-3-129 0,-1-1-55 0,7 0-8 15,-1-3 19-15,0 3 61 0</inkml:trace>
  <inkml:trace contextRef="#ctx0" brushRef="#br0" timeOffset="9915.84">24266 9100 123 0,'7'-4'379'0,"-1"0"57"16,8 1 36-16,-8-4-52 0,0 2-88 0,0-1-68 15,-6 2-31-15,8-3-13 0,-8 3-2 16,0 0 4-16,0 1-1 0,0 3-5 0,0-4-10 16,0 1-9-16,0 3-6 0,0 0-9 0,0-4-5 15,0 4-4-15,0 0 12 0,6-4-5 0,0 4-2 16,-6 0 6-16,0 0 3 0,0 0 4 16,0 0-14-16,0 0 1 0,0 0 1 0,0 0-2 15,0 0-5-15,0 0-6 0,0 0-5 0,-6 0-9 16,6 0-11-16,0 0-11 0,0 0-9 15,0 0-14-15,0 0-16 0,0 0-17 0,0 0-17 16,0 0-14-16,0 4-9 0,0 0-6 0,0 3-12 16,0 4-16-16,6 0 0 0,-6 7 0 0,0 0 0 15,7 4 0-15,-7 4 0 0,0 0 0 16,0 6 0-16,0-2 0 0,0 3 0 0,0-1 0 16,6 2 0-16,-6 2 0 0,-6-3 0 0,6 0 0 15,-7-3 0-15,-5-1 0 0,-2 0 0 16,2-3 0-16,-2-4 0 0,-5-1 0 0,-1 2 0 0,-6-9 0 15,0 5 0-15,0-8 0 0,-7 3 0 0,8-6 0 16,-1 2 0-16,-7-5 0 0,13 1 0 16,-6-6 0-16,0 4 0 0,13-8 0 0,-7 1 0 15,1-5 0-15,6-2-485 0,0-5-291 0,13-7-204 16,6 0-202-16,8-8-39 0,-1 1 87 16,7-4 170-16,5-3 202 0,7-1 220 0</inkml:trace>
  <inkml:trace contextRef="#ctx0" brushRef="#br0" timeOffset="10062.12">24461 8945 218 0,'8'-21'497'0,"-2"-1"70"0,-6 0 32 0,6 3-31 15,1 1-141-15,-7 4-119 0,6-1-87 0,1 4-63 16,-1 0-46-16,1 4-54 0,13 3-81 16,-1 0-86-16,0 4-81 0,8 4-101 0,-15-4-148 0,2 0-99 15,-2 0-28-15,-5 4 18 0,-1-4 42 16,1 7 85-16</inkml:trace>
  <inkml:trace contextRef="#ctx0" brushRef="#br0" timeOffset="10478.44">25145 8953 71 0,'14'4'399'0,"-2"0"61"0,2-1 37 15,-8 1-18-15,0-4-98 0,1 3-79 0,0 1-41 16,-1 3-14-16,1 1 0 0,-7-1 17 16,0 4-19-16,0 0-24 0,-7 0-23 0,1 4-27 15,-8 0-16-15,8 2-29 0,-14-2-2 0,8 4-10 16,-2-1-14-16,-5 0-5 0,-1-3-4 15,1 4-6-15,-7-1-1 0,0-4 2 0,0 1-1 0,6 0-1 16,-5-1-3-16,5 1 7 0,0-4 1 16,7 0 5-16,0 0 4 0,6 0 6 0,1-5 15 15,0 3 6-15,6-6 12 0,6 5 12 0,0-5 13 16,1 1 13-16,12 0-2 0,1-1-8 16,7-3-16-16,-2 4-24 0,15 0-30 0,-8-4-31 15,7 0-24-15,6 3-25 0,-5-3-28 0,5 0-35 16,-5 4-55-16,-1-4-80 0,-1 0-120 0,1 0-133 15,-6 0-145-15,-1 0-116 0,1-4-100 16,0 1-107-16,0-5-28 0,-1 1 61 0,1 0 120 16,-1-1 123-16,-6 2 140 0</inkml:trace>
  <inkml:trace contextRef="#ctx0" brushRef="#br0" timeOffset="10794.62">26148 9092 233 0,'7'-10'439'0,"6"-5"56"0,-6 4 42 0,-7 4-55 15,0-4-97-15,0 7-61 0,0-4-31 16,0 4-19-16,0 4-16 0,-14-3-12 0,8 6-15 16,-7 1-12-16,-7 4-8 0,1 3 2 0,-1 4 11 15,0-1 5-15,-6 4 3 0,1 1-5 0,5 3-11 16,0 0-15-16,1-1-17 0,6 2-6 16,6 2-28-16,1-3-23 0,12 0-20 0,1-3-17 15,6-5-9-15,6 4-31 0,14-3-12 0,-1-4-9 16,14 0-9-16,0-3-8 0,0-5-9 15,6-3 2-15,-7-3-1 0,1-5 2 0,-1-3 5 16,-12-3 6-16,-1-1 7 0,-5-7 6 0,-8 0 2 16,0-4 1-16,-12 1-4 0,-7-1-8 0,-7 0-16 15,-12-3-29-15,6 7-46 0,-13 0-82 16,-1 3-126-16,-5 5-158 0,-7 3-159 0,0 1-157 16,-7 10-203-16,1 0-58 0,-1 0 50 0,1 7 121 15,12 0 145-15,-5 0 168 0</inkml:trace>
  <inkml:trace contextRef="#ctx0" brushRef="#br0" timeOffset="12102.62">27972 8910 261 0,'0'-12'425'0,"6"-3"42"0,-6 4 27 16,7-3-87-16,6-1-112 0,-7 1-67 15,8 3-33-15,-8 0-16 0,7-1-12 0,0 2-14 16,14 2-26-16,-8 1-25 0,0 0-21 0,1 4-13 16,-1-1-5-16,1-1-6 0,-7 5 8 0,-7 0 2 15,-6-3 1-15,7 3-1 0,-7 0-1 16,0 0 3-16,-7 0-5 0,1 0-8 0,-1 0-9 0,1 0-13 15,0 0-7-15,-1 3-11 0,0-3-6 16,1 5-6-16,0-5-3 0,-1 0 0 0,7 4-1 16,-7-4 2-16,7 0 3 0,-6 0 0 15,6 0 7-15,-7 0 9 0,7 0 15 0,0 0 15 16,0 0 21-16,0 0 15 0,0 0 12 0,0 0 9 16,0 0 5-16,0 0-4 0,0 0-6 0,0 0 1 15,0 0-7-15,0 0-7 0,0-4-8 0,0 4-2 16,0 0-2-16,0 0-10 0,0 0-4 15,0 0-4-15,0 0-8 0,-6 4-10 0,-7-4-12 16,0 7-9-16,-20 0-3 0,-5 4 2 16,-21 11 7-16,-13 0 12 0,-6 7 20 0,-13 5 16 15,0 5 19-15,-14 1 9 0,7 1 1 0,1 3-8 16,-7-4-15-16,13 1-18 0,6-2-17 0,0 2-16 16,7-8-15-16,6 4-10 0,1-8-10 0,12 0-24 15,6 1-45-15,8-9-77 0,6 1-100 16,7-7-131-16,6 0-132 0,6-8-108 0,14 1-122 15,-7-5-125-15,13-3-4 0,13 0 76 0,-7-11 109 16,14 0 112-16,-1-4 159 0</inkml:trace>
  <inkml:trace contextRef="#ctx0" brushRef="#br0" timeOffset="12310.64">26911 8883 150 0,'6'-3'405'0,"0"-5"50"0,1 5 31 0,0 3-57 0,5 0-104 16,-5 3-78-16,6 5-39 0,6 6-12 0,1 2 4 16,0 5 2-16,5 1-2 0,1 7-12 0,1 1-20 15,5 0-22-15,1 2-27 0,-1 1-23 16,1 0-22-16,7-1-30 0,-8 2-39 0,7-1-62 16,-7-4-81-16,7 0-93 0,1 2-148 0,-1-10-197 15,-7 5-87-15,1-12-12 0,-1 4 42 16,-5-10 74-16,-1-1 137 0</inkml:trace>
  <inkml:trace contextRef="#ctx0" brushRef="#br0" timeOffset="20415.02">19701 9682 273 0,'6'0'369'16,"-6"0"35"-16,0 0-37 0,0-3-75 0,7 3-74 15,-7-4-58-15,6 4-31 0,-6 0-10 0,7 0 3 16,-7 0 14-16,7 0 3 0,-7-4 7 0,0 4 3 16,0-3 5-16,6 3 9 0,0 0 12 15,-6 0 8-15,0-5-2 0,0 5-1 16,0 0-4-16,0 0-7 0,0 0-14 0,0 0-9 0,0 0-10 16,0 0-5-16,0 0 3 0,-6 5 8 15,0 2 15-15,-1 4 11 0,7 0 8 0,-7 7 0 16,1 4-11-16,-7 4-20 0,-1 0-22 0,-4 3-23 15,-2 4-20-15,7 0-18 0,-7 4-16 16,8-5-12-16,-2 1-13 0,1 0-7 0,0-3-7 16,6-1-6-16,1 0-4 0,0-3-15 0,-1-4-24 15,0 1-39-15,1-2-53 0,0-7-78 0,-8 1-93 16,14-4-97-16,-6-4-92 0,6-3-87 0,0 0-86 16,0-4-95-16,0-4-8 0,0-7 56 15,0 0 85-15,6-4 108 0</inkml:trace>
  <inkml:trace contextRef="#ctx0" brushRef="#br0" timeOffset="20629.66">19994 9429 273 0,'13'-14'432'0,"0"-1"52"15,-7 4 15-15,-6 0-57 0,6 0-101 0,-6 4-66 16,0 0-41-16,0 3-29 0,0 0-26 0,0 1-27 15,0-1-38-15,0 4-51 0,0-4-57 16,0 4-63-16,0 0-66 0,0 0-70 0,0 0-95 16,-6 0-136-16,6 0-104 0,0 0-28 0,0 0 16 0,6 4 47 15,-6 0 87-15</inkml:trace>
  <inkml:trace contextRef="#ctx0" brushRef="#br0" timeOffset="21992.3">20359 9994 135 0,'0'0'180'0,"0"-4"-6"0,0 4-26 15,0 0-28-15,-7-4-29 0,1 4-24 0,6-3-13 16,0 3-8-16,-7 0-3 0,7 0 3 0,0 0 5 16,0 0 7-16,0 0 11 0,0 0 14 15,0 0-1-15,0 0 3 0,-7 0 4 0,7 0-9 16,-6-4-13-16,6 4-15 0,-6-4 1 0,-1 1-2 16,0 3-1-16,1 0 8 0,-1-4 10 15,1 4 9-15,-7-4 10 0,6 1 11 0,7 3 13 16,-6 0 14-16,6-4 18 0,-6 4 16 0,6 0 14 15,-8 0 9-15,8 0 3 0,0 0 1 16,0 0-8-16,0-4-10 0,0 4-13 0,0 0-13 0,8-3-15 16,-8 3-21-16,6 0-18 0,7-4-20 15,0 4-18-15,6 0-18 0,7-4-13 0,13 4-8 16,1 0-5-16,11 0-6 0,2 0-10 0,-1 0-10 16,1 0-18-16,4 4-26 0,-11-4-30 15,-1 0-29-15,-5 4-25 0,-7-4-28 0,-7 0-22 16,-13 3-18-16,-1-3-15 0,-4 4-11 0,-2-4-11 15,-6 4-27-15,-6-1-48 0,-14-3-83 16,0 4-42-16,-5 3-3 0,-9-3 21 0,1 3 52 16</inkml:trace>
  <inkml:trace contextRef="#ctx0" brushRef="#br0" timeOffset="22185.67">20202 10129 310 0,'-20'4'436'15,"8"-1"48"-15,5-3 5 0,-6 4-80 0,7-4-106 16,-1 0-75-16,7 0-43 0,7 0-42 0,-1 0-26 16,7 0-25-16,0 0-19 0,7 0-27 0,6 0-33 15,7 0-9-15,-1 0-2 0,-6 0-6 16,13 4-11-16,0-4-16 0,0 3-23 0,1-3-30 0,-2 4-39 16,-5-4-40-16,6 0-67 0,-7 4-99 15,1-4-105-15,-1 0-37 0,-6 3 3 0,7-3 24 16,-1 0 65-16</inkml:trace>
  <inkml:trace contextRef="#ctx0" brushRef="#br0" timeOffset="22830.12">21492 9906 197 0,'19'-19'402'0,"1"5"55"0,-7-1 23 16,0 0-54-16,0-3-83 0,-6 7-53 15,-1 0-23-15,-6 0-5 0,6 4 5 0,-6 0-1 16,0 3-22-16,0 0-34 0,-6 1-40 0,6 6-33 15,-6 1-25-15,-8 3-11 0,2 7-4 16,-8 5 3-16,0 7-4 0,1-1-5 0,-7 4-7 16,0 5-8-16,-1-1-6 0,1 3-7 0,1-2-5 15,5-2-24-15,0 1-1 0,8-4-7 0,-1 1-10 16,6-1-6-16,-6-3-4 0,7-5 16 16,-2-2-10-16,2-4 2 0,6-1 8 0,-6-3 16 15,6 0 24-15,0-7 31 0,0-1 33 0,0 1 25 16,6-4 15-16,-6-4 1 0,6-3-10 0,2 0-18 15,-2-4-21-15,0-4-20 0,8-3-10 16,-8-1-8-16,7-2-11 0,0-1-12 0,-6-8-12 16,5 1-11-16,8 0-12 0,-1-4-9 0,7 0-7 15,1 0-6-15,-1 0 0 0,-6 4-5 0,-1 3-8 16,0 3-18-16,-6 6-28 0,1 2-45 16,-8 4-70-16,0 4-85 0,-6-1-90 0,0 5-90 15,-6-1-81-15,-14 8-57 0,-6-1-35 0,7 5-41 16,-14-1-76-16,7 4 12 0,0 4 61 0,-6-1 74 15,5 5 92-15</inkml:trace>
  <inkml:trace contextRef="#ctx0" brushRef="#br0" timeOffset="23725.17">20255 11012 77 0,'6'-11'335'0,"0"-4"57"0,1-3 6 16,6-1-23-16,-7-2-44 0,1-1-57 15,-1 3-29-15,8-3 2 0,-2 4 29 0,-5 0 30 16,0 3 32-16,-1 1 25 0,1 3 10 15,-7 0-2-15,6 0-15 0,-6 7-25 0,6-4-21 16,-6 8-24-16,0 5-19 0,-6-2-21 0,0 8-15 16,-7 0-13-16,6 7-16 0,-6 4-19 0,0 7-20 15,-7 1-25-15,1 3-26 0,6 4-23 16,-7 0-21-16,1-2-19 0,-1 3-19 0,8 2-12 16,4-3-11-16,-4-5-16 0,5 1-24 0,7 0-36 15,0-4-50-15,0 1-74 0,0-5-90 16,0 1-104-16,0-7-103 0,0-1-93 15,7-4-69-15,5-6-45 0,-4-5-50 0,4-6-65 0,1-5 28 16,-6-3 79-16,6-3 93 0,-1-8 106 0</inkml:trace>
  <inkml:trace contextRef="#ctx0" brushRef="#br0" timeOffset="23906.41">20450 10708 194 0,'12'-29'407'0,"8"3"52"0,-6 1 22 16,-8 2-64-16,7 5-100 0,0 0-80 0,-6 3-49 15,5 0-31-15,2 1-18 0,-2 2-20 0,1 2-26 16,1-1-34-16,-8 4-41 0,0 0-46 0,8-1-42 16,-2 4-56-16,-5-4-53 0,6 5-84 15,-13 3-133-15,0 0-78 0,0 0-23 0,0 0 20 16,0 3 39-16</inkml:trace>
  <inkml:trace contextRef="#ctx0" brushRef="#br0" timeOffset="24132.15">20750 10873 79 0,'0'0'381'0,"0"3"51"0,6-3 27 0,-6 0-48 15,6 0-117-15,0 0-116 0,2-3-88 0,4 3-72 16,-5-4-60-16,6 0-83 0,6 1-115 16,-11 3-112-16,-2-4-52 0,0 0-12 15,-6 4 18-15,13-3 61 0</inkml:trace>
  <inkml:trace contextRef="#ctx0" brushRef="#br0" timeOffset="24690.92">20417 10910 184 0,'7'-11'364'0,"6"3"48"16,0-3-8-16,-7 0-51 0,0 0-68 0,2 4-65 15,-2-1-33-15,0 1-10 0,-6 0 3 0,0 3 7 16,0 1 1-16,0-1-8 0,0 4-17 0,-6 0-18 15,0 4-12-15,-2-1-9 0,-4 5-4 16,-1 2-5-16,-7 5-4 0,8 3-6 0,-8 2-11 16,0 1-10-16,-6 8-8 0,0 0-10 0,0 4-9 15,0 5-11-15,0-3-13 0,6 2-10 0,-5 3-9 16,5 1-8-16,0-1-4 0,-13 0-2 16,7-3 2-16,1 4-6 0,-1-1 1 0,0-4 0 15,-1 4-4-15,-5 1-1 0,6-4 1 0,6-5 6 16,1 2 2-16,-1-5 0 0,1-3 4 15,-1-5 2-15,0-2 2 0,8-1 8 0,-15-7 16 16,7 0 27-16,-5-3 25 0,-1-4 25 0,0-4 22 16,-7-4 9-16,7 0-7 0,0-8-21 15,0 2-22-15,0-1-24 0,7-8-32 0,-8 1-38 16,15 0-16-16,-8-1-62 0,14-2-70 0,6 2-85 16,0-3-82-16,0 4-83 0,0 0-98 0,6-1-85 15,7 5-117-15,0 3-14 0,6-4 40 16,7 1 70-16,13 3 90 0</inkml:trace>
  <inkml:trace contextRef="#ctx0" brushRef="#br0" timeOffset="24963.23">20997 11048 360 0,'6'-6'477'0,"1"-2"60"16,-7 4 23-16,6 4-82 0,1-4-108 0,-7 1-80 15,7 3-62-15,5 0-43 0,2-4-36 16,5 4-31-16,7 4-32 0,6-4-28 0,-5 0-28 16,5 3-26-16,1 1-28 0,5 0-32 0,-4 4-37 15,-2-4-51-15,-6-2-53 0,6 6-60 16,-6-4-88-16,1 0-129 0,-14-1-58 0,-7 1-3 15,-6 3 27-15,0-4 56 0</inkml:trace>
  <inkml:trace contextRef="#ctx0" brushRef="#br0" timeOffset="25144.86">20997 11247 115 0,'-26'3'506'0,"6"1"116"0,1 0 87 0,5-1 51 0,2 1-93 0,6-4-82 16,6 0-71-16,6 0-56 0,6 0-49 0,15 0-57 15,-1 0-66-15,13 0-84 0,13 0-85 16,-7 0-88-16,14 0-87 0,-7 0-97 0,7-4-116 16,0 4-116-16,-1-3-101 0,1-1-82 15,-7 0-87-15,0-3-93 0,-7 3-3 0,-5-4 56 16,-8-2 83-16,7-1 93 0,-6 4 127 0</inkml:trace>
  <inkml:trace contextRef="#ctx0" brushRef="#br0" timeOffset="25362.57">22026 10972 10 0,'0'-15'448'0,"0"1"104"0,0 2 74 0,-13 2 60 16,13 3-70-16,-14-1-88 0,14 1-54 15,-6 4-35-15,6 3-12 0,0 3-17 0,0 0-31 16,0 9-37-16,0 2-47 0,0 1-41 0,0 6-49 16,6 1-33-16,-6 4-32 0,8 4-32 0,-2 2-28 15,-6 1-27-15,0 1-20 0,6-6-28 0,-6 6-41 16,0-6-57-16,0 6-94 0,0-5-120 15,0-3-147-15,0 3-141 0,0-7-137 0,-6-4-167 16,6 4-50-16,0-7 43 0,0 0 111 0,13-4 131 16,-7-4 157-16</inkml:trace>
  <inkml:trace contextRef="#ctx0" brushRef="#br0" timeOffset="25863.21">23407 11115 122 0,'-7'-8'455'0,"1"5"93"0,-1-1 70 0,0-3 7 0,1 3-84 16,0 0-82-16,-1 0-63 0,0 1-59 15,7-1-52-15,0 4-51 0,0-3-61 16,0 3-70-16,0 0-79 0,0 0-89 0,7 0-97 0,-7 0-106 15,7 3-99-15,-1-3-139 0,-6 4-158 16,0-4-46-16,0 3 28 0,0 1 67 0,6 0 87 16</inkml:trace>
  <inkml:trace contextRef="#ctx0" brushRef="#br0" timeOffset="26109.76">23380 11353 335 0,'0'4'452'0,"0"-4"51"0,0 0 16 0,0 0-77 0,0 0-119 15,7 0-89-15,0 0-65 0,6 0-46 16,-1-4-34-16,8 4-40 0,0 0-27 0,-1 0-23 16,1 0-20-16,6 4-21 0,-7-4-12 0,7 0-6 15,-6 3 0-15,0-3 4 0,-1 0 3 16,-6 4 5-16,0-4 3 0,-7 0 0 0,1 4-3 0,-7-4-7 15,7 0-8-15,-1 3-14 0,0-3-26 16,1 0-56-16,0 0-91 0,-7 0-111 0,13-3-49 16,-7 3-12-16,0 0 18 0,8-4 55 0</inkml:trace>
  <inkml:trace contextRef="#ctx0" brushRef="#br0" timeOffset="26578.71">23472 11408 111 0,'0'-4'399'0,"6"0"68"15,1 1 50-15,-7-1-38 0,0 0-75 0,0 4-70 16,0 0-40-16,0 0-17 0,6-3-10 0,-6 3 1 15,7 0-4-15,-1 0-19 0,8 0-15 0,-8 3-20 16,7-3-11-16,6 0-16 0,-6 0-17 16,7 4-11-16,0 0-27 0,-14-4-23 0,7 3-22 15,0 1-20-15,0 3-14 0,-7-3-8 0,8 0-9 16,-2 3-1-16,-5 0-2 0,0 1 0 16,6-5 2-16,-7 5 3 0,-6-1 7 0,6 1 4 15,-6-2 1-15,0 2 3 0,8 0-3 0,-8 2-6 16,0-2-8-16,0 3-5 0,0-4-6 15,0 4-7-15,6 4-4 0,-6-4-5 0,6-1 0 16,1 5-3-16,-7-4-1 0,6 5-1 0,-6-2-1 16,0-3 0-16,-6-1 3 0,-1 5 2 15,-5-4 9-15,-2 0 12 0,-5 0 10 0,-1 1 12 16,0-2 4-16,-6-3 0 0,1 1-11 0,-1-1-11 0,-1-4-25 16,8 1-46-16,0 0-69 0,-1-4-102 15,0 0-132-15,7-4-144 0,13-3-133 0,0 0-152 16,0-1-122-16,20-3 3 0,-1 0 80 0,7 4 119 15,7-8 130-15</inkml:trace>
  <inkml:trace contextRef="#ctx0" brushRef="#br0" timeOffset="26955.91">24716 11144 107 0,'19'-11'418'0,"7"0"75"16,-13 0 60-16,7 4-4 0,-14-4-66 0,8 3-46 16,-8 4-8-16,0-3 15 0,1 0 14 0,-7 4 7 15,7-1-19-15,-7 4-34 0,0 0-47 16,0 0-48-16,0 7-33 0,-7 0-32 0,-6 4-22 16,-1 4-22-16,8 3-26 0,-13 5-30 0,6 2-33 15,6 1-23-15,-5 3-18 0,-2 4-21 0,8-4-16 16,-7 8-13-16,0 0-6 0,6-5-11 15,-6 5-9-15,0-1-1 0,7 1-1 0,-1 0-2 16,0-4 1-16,-12 0 3 0,6-3-1 0,0-1 6 16,0-8 9-16,0 6 13 0,0-6-29 0,-7-3 0 15,0 1 0-15,1-4 0 0,0-4 0 16,-8-1 0-16,1 1 0 0,1-3 0 16,-1-5 0-16,6 1 0 0,0-4 0 0,-5 0 0 0,11 0 0 15,-5-7 0-15,-1-1 0 0,8 1-197 0,-2-7-566 16,8-5-189-16,12 1-208 0,8-8-75 15,-2-3 56-15,8 0 161 0,5-4 209 0,2-4 205 16</inkml:trace>
  <inkml:trace contextRef="#ctx0" brushRef="#br0" timeOffset="27149.75">24800 10954 163 0,'6'-37'569'0,"-6"4"125"0,-6 3 87 0,0 1 67 0,-7 7-107 15,6 0-91-15,1 8-78 0,-1-4-67 0,7 6-56 0,0 5-66 16,0 0-95-16,0-1-122 0,0 8-117 0,0 0-112 15,0 0-119-15,7 8-129 0,6-1-151 16,0 0-129-16,-7 5-167 0,0 2-148 0,-6 1-18 16,-12-1 57-16,-8 1 122 0,-5 0 133 0,-2-1 188 15</inkml:trace>
  <inkml:trace contextRef="#ctx0" brushRef="#br0" timeOffset="27671.64">25666 11180 27 0,'20'-4'383'0,"-7"1"70"0,0 3 49 16,-6-4-9-16,-1 4-85 0,-6 0-84 0,-6 4-49 15,-1 3-27-15,-6-2-13 0,0 6-6 16,-7-1-7-16,1 1-22 16,-7 3-25-16,0 5-22 0,-7-1-12 15,1 5-5-15,-7-2-4 0,-1-2 10 0,1 7 9 0,-6-5 9 0,-1 1 21 16,7 4 3-16,-7 0 7 0,7-5 0 0,-6 2 0 16,-1-1 0-16,7-4-22 0,1 4-4 0,5-8-11 15,7 1-10-15,6 0-10 0,7-3-10 0,7-6-3 16,6 2 0-16,6-1 4 0,21-3-1 15,5-1-4-15,7-3-8 0,13 0-14 0,0-3-16 16,6 3-21-16,-5-4-42 0,-1 1-19 0,-7 3 0 16,1-4 0-16,-7 0-6 0,-6 4-110 0,-7-4-108 15,0 4-157-15,-7-3-188 0,-5 3-170 0,5 0-165 16,-13 0-171-16,1 3-18 0,-1-3 92 16,1 4 158-16,5-4 169 0,-4 4 189 0</inkml:trace>
  <inkml:trace contextRef="#ctx0" brushRef="#br0" timeOffset="28846.3">26376 11291 41 0,'7'-8'359'0,"0"-3"63"0,5 4 49 16,-6-4-19-16,8-4-52 0,-8 4-47 0,1-3-1 15,-7 3 22-15,7 0 39 0,-7-1 38 0,13-2 29 16,-7 6 7-16,-6 1-13 0,0 0-31 0,0 4-48 16,-6 3-48-16,-1-4-52 0,-6 8-48 0,6 2-47 15,-13 2-35-15,2 6-25 0,-2 5-18 0,-7 3-15 16,2 4-15-16,-7-1-15 0,6 5-45 16,-1 2-32-16,-5 2 0 0,6-2 0 0,-1 1 0 15,8 0 0-15,0 1 0 0,-1-5 0 0,1 4 0 16,-1-4 0-16,6 0 0 0,8-6 0 15,-7-2 0-15,7-2 0 0,6-9 0 0,-7 1 0 16,7-3 0-16,7-5 0 0,-7-6 0 0,6-5 0 16,7-3 0-16,1-3 0 0,-2-5 0 0,-6-2 0 15,8-5 0-15,-1-4 0 0,0-2 0 16,13-1 0-16,0-1 0 0,-6-2 0 0,0-1 0 16,-2 1 0-16,9 3 0 0,-7 0 0 0,-8 7 0 15,2 1 0-15,-2 3 0 0,-5 7-47 0,-1 4-116 16,1 0-104-16,-7 3-142 0,-7 8-154 0,1 0-137 15,-1 5-116-15,-5 6-124 0,-2-1-61 16,2 5 57-16,-8 3 120 0,0 1 136 0,1 2 147 16</inkml:trace>
  <inkml:trace contextRef="#ctx0" brushRef="#br0" timeOffset="31577.6">21557 12151 102 0,'6'-3'332'0,"1"-1"53"0,0 0 4 0,-1-3-35 16,0 3-50-16,1-3-54 0,-1 0-26 16,1-1-2-16,0 5 24 0,-1-4 35 0,8 3 38 15,-8 0 40-15,0-3 39 0,0 0 29 0,1-1 23 16,0 5 16-16,-1-5 10 0,1 1-6 16,-7 2-24-16,0 2-34 0,0 0-43 0,0-1-46 15,0 0-136-15,0 4-187 0,0-4 0 0,0 4 0 16,0 0 0-16,0 4 0 0,0-4 0 0,0 8 0 15,-7-2 0-15,1 3 0 0,-1 5 0 0,0 1 0 16,1 0 0-16,0 3 0 0,0 4 0 16,-8 0 0-16,8-1 0 0,-1 6 0 0,0-2 0 15,1 1 0-15,-1-1 0 0,1 1 0 0,0 3 0 16,-1-7 0-16,0 4 0 0,1-4 0 0,-7 0 0 16,6-4 0-16,1 0 0 0,-1-2 0 0,7-6 0 15,-6 1 0-15,-1-7 0 0,1 0 0 16,-1-1 0-16,7-6 0 0,0-5 0 0,7 1 0 15,6-7 0-15,0-2 0 0,7-2 0 0,-1-3 0 16,7-5 0-16,0 0 0 0,6 1 0 0,7-5 0 16,1 1 0-16,-7 3 0 0,5 0 0 15,-5 4 0-15,-7 1 0 0,-6 5 0 0,5-2 0 16,-11 7 0-16,-2 0 0 0,2 0 0 0,-8 4 0 16,-6 0 0-16,-6-1-140 0,6 5-351 0,-7-1-139 15,-6 1-126-15,7 3-113 0,-8 0-126 16,2 0-40-16,-1 3 63 0,-1 1 129 0,8-1 146 15,0 5 161-15</inkml:trace>
  <inkml:trace contextRef="#ctx0" brushRef="#br0" timeOffset="33427.9">21719 12207 272 0,'7'-8'339'0,"0"5"14"0,-7-5-30 0,6 0-52 16,-6 1-55-16,0 0-59 0,0-4-38 0,0 4-19 15,7-1-3-15,-7-3 5 0,6 4 5 0,-6-4 6 16,7 4 3-16,-7 0 4 0,7-1 0 16,-7 1 4-16,0 0 3 0,6 3 3 0,-6 0-1 15,0 1-6-15,6-1-4 0,-6 0-3 0,0 1-4 16,0 3-2-16,0-4-1 0,0 4 0 16,-6 0-6-16,0 4-6 0,-8-4-9 0,1 3-7 15,-7 5-8-15,-6-1-5 0,-6 4 0 0,7-4-2 16,-9 4 3-16,-5 0 1 0,7 0 4 0,-7 0 4 15,0 0 3-15,-7 0 0 0,7 0-8 0,0 0-8 16,13 0-13-16,0 0-12 0,6-3-13 16,1-1-12-16,6 0-7 0,0-3-8 0,7-1-14 15,6 1-24-15,0 0-37 0,0-4-46 0,12 0-55 16,1 0-68-16,-6 0-67 0,6 0-55 16,-1-4-36-16,-4 4-37 0,4 0-39 0,2 0-46 15,-14 0-34-15,0 0 16 0,6 4 42 0,1-1 63 16,-1 5 87-16</inkml:trace>
  <inkml:trace contextRef="#ctx0" brushRef="#br0" timeOffset="33651.64">21121 12437 277 0,'0'4'411'15,"0"-1"51"-15,12 1-2 0,8 3-52 0,-1-3-72 16,15 3-53-16,-2 1-24 0,7 0-5 15,0-5-6-15,7 4-3 0,-7 1-20 16,0-5-34-16,7 1-41 0,-8 3-44 0,8-4-31 0,-7 2-32 16,6-2-26-16,-6 1-35 0,1-4-53 0,-7 3-68 15,-1-3-78-15,1 4-89 0,-7-4-127 0,-7 4-157 16,1-4-49-16,0 0 12 0,-8 0 49 16,14 3 76-16</inkml:trace>
  <inkml:trace contextRef="#ctx0" brushRef="#br0" timeOffset="35079.44">19369 13030 118 0,'6'-7'357'0,"0"-4"56"0,8 0 16 16,-8 0-33-16,1-3-54 0,-7-1-62 15,6 4-21-15,1-4 5 0,-7 5 23 0,6 2 27 16,-6-3 22-16,7 5 11 0,-1-3-2 16,-6 2-13-16,6 3-21 0,-6-3-20 0,8 3-24 15,-8 4-19-15,6 0-18 0,-6 0-18 0,0 4-11 16,0 3-2-16,0 4-11 0,-6 4-14 0,-2-4-19 15,2 7-18-15,0 1-20 0,-7-1-27 0,6 4-14 16,-6 3-12-16,7 2-10 0,-8 2-12 16,2-4-11-16,-2 5-11 0,1-1-7 15,1 0-6-15,-2 4-5 0,2-4-4 0,5 1-9 16,0-5-20-16,1 0-34 0,-7-2-48 0,7-1-74 16,-1 0-102-16,0-7-121 0,1-4-130 0,0 0-110 15,12-11-87-15,-6 0-72 16,6-7-79-16,1-5 26 0,0-2 95 15,-1-5 110-15,7-2 121 0</inkml:trace>
  <inkml:trace contextRef="#ctx0" brushRef="#br0" timeOffset="35246.35">19590 12679 119 0,'0'-29'461'0,"-13"3"89"16,6 0 60-16,-6 5-7 15,-6 3-112-15,6-1-107 0,0 1-78 0,0 7-61 0,6-4-43 16,1 8-36-16,6-4-43 0,-6 3-58 15,6 4-81-15,0 0-80 0,6 1-87 0,-6 3-85 16,6 0-105-16,1 3-141 0,13-3-90 0,-8 4-17 16,-5 4 34-16,12 0 59 0,-12 2 102 0</inkml:trace>
  <inkml:trace contextRef="#ctx0" brushRef="#br0" timeOffset="35563.15">20026 12976 82 0,'0'3'438'0,"6"-3"82"0,-6 0 58 15,8 0-6-15,4 0-109 0,2 0-112 0,11 0-85 16,-5 0-69-16,13 0-49 16,-1 0-33-16,7 0-32 0,7 0-34 0,-1 4-44 0,1-4-43 15,-1 4-44-15,-5-1-52 0,-1-3-56 16,-7 4-58-16,1 0-84 0,-7-1-113 0,-7 1-74 16,-5 7-10-16,-14-4 25 0,-7 0 48 0,0 1 89 15</inkml:trace>
  <inkml:trace contextRef="#ctx0" brushRef="#br0" timeOffset="35772.61">20026 13200 471 0,'-26'3'624'0,"7"-3"119"16,-1 4 104-16,8-4-46 0,5 0-85 0,-6 0-80 0,13 0-78 0,6 0-74 16,8 3-86-16,-2 1-86 0,14-4-85 15,7 4-82-15,6-1-67 0,7 1-55 0,-1 0-53 16,1-1-72-16,-1-3-91 0,1 0-107 0,-1 0-118 15,1 3-107-15,-7-3-77 0,6-3-48 16,-5 3-38-16,-1-3-40 0,-7-1 11 0,1 0 61 16,6-3 77-16,-7 3 94 0,8-6 116 0</inkml:trace>
  <inkml:trace contextRef="#ctx0" brushRef="#br0" timeOffset="36174.87">21114 12972 173 0,'7'-15'472'0,"-7"4"94"15,6-3 74-15,0 3-3 0,1-1-89 0,0 3-70 0,-1 0-56 16,13 2-40-16,1 0-35 0,6 3-40 16,0 0-48-16,7 1-55 0,0 6-53 0,5 1-47 15,1 0-34-15,1 3-19 0,-1 4-14 0,0-3-11 16,-13 3-7-16,0 3-6 0,0 1-3 16,-7-1-4-16,7 8-3 0,-6-3 2 0,-7 2 3 15,-6 1 1-15,-1 1 0 0,-12 2 4 0,-8-3 4 16,2 4 9-16,-8-4 3 0,0 3 8 0,-5-2 13 15,5-1 3-15,-13-1 4 0,1-2 3 16,-7-1 4-16,7 0 3 0,-2-3-2 0,9-1 18 16,-8-6 5-16,7 3 4 0,0-7 0 0,0 0-3 15,6-1-5-15,1-6-20 0,-1-1-14 16,7-3-8-16,6-4-5 0,1-5-5 0,0 5 2 16,6-6 2-16,6 2 12 0,0 0 8 0,1 0 9 15,6 0 11-15,1 5 12 0,5-1 11 16,7 4 6-16,-6 0 5 0,12 3 2 0,1 0 3 0,-1 4-115 15,7 0 0-15,7 4 0 0,-1 3 0 16,1-3 0-16,6 3 0 0,0 4 0 0,-7-1 0 16,8-2 0-16,-1 3 0 0,-7 0 0 15,8 4 0-15,-1-8 0 16,-7 4 0-16,-6 0 0 0,-7 0-35 0,2-1-566 0,-2 2-180 0,1-4-156 16,-1-1-154-16,1 0-56 0,-7-3 71 0,-7 3 145 15,7-3 178-15,-6-1 185 0</inkml:trace>
  <inkml:trace contextRef="#ctx0" brushRef="#br0" timeOffset="37533.99">20502 13880 313 0,'6'-7'406'16,"7"-3"52"-16,-6 2 9 0,0-3-30 0,-7 4-43 16,6-4-16-16,-6 3 9 0,0 1 19 0,0 3 21 15,-6-3 9-15,6 3-5 0,0 1-30 16,0-1-50-16,0 4-58 0,0-4-57 0,0 1-52 16,0 3-46-16,0 3-29 0,0 1-23 0,0 0-14 15,0 3-11-15,0 0-4 0,0 1-7 0,0 3-5 16,0 0-18-16,0 3-1 0,-7 1-3 0,7 3-4 15,-7 0-4-15,1 1-5 0,-1 7 20 0,1-4-13 16,-7 4-7-16,13 2-5 0,-7 1-2 16,-5-2-2-16,4 5-10 0,-11-2 2 0,0-1 1 15,0 4 4-15,-1-4-1 0,0 4-1 0,-6-4-1 16,7 1 2-16,-1-1 3 0,-6-3 0 0,-1-1 0 16,2 2 4-16,-7-10 3 0,5 5 0 15,1-3 3-15,0-5 4 0,0-3 13 0,0 0 14 16,7 0 14-16,-1-3 12 0,0-5 8 0,7 1-1 15,1 0-10-15,-2-8-14 0,2 0-17 16,-2 1-19-16,1-8-25 0,7-1-32 0,-8 2-51 16,-4-5-70-16,4 1-104 0,1-5-120 0,-7 1-136 15,14-1-120-15,0-3-107 0,6 4-114 16,0-4-53-16,12-3 40 0,8 2 107 0,7-2 120 16,11 3 143-16</inkml:trace>
  <inkml:trace contextRef="#ctx0" brushRef="#br0" timeOffset="37707.87">20462 13796 137 0,'0'-25'477'16,"8"6"108"-16,-2 1 83 0,0 0 19 0,1-1-106 15,6 1-101-15,0 4-79 0,7-1-83 0,6 4-70 16,-1-4-58-16,9 4-63 0,-2 4-79 16,1-1-90-16,-1 5-99 0,1-1-102 0,-7 0-102 15,6 4-111-15,-5 0-133 0,-2 4-90 0,-5 0-2 16,0-1 51-16,-2 5 76 0,9-5 111 15</inkml:trace>
  <inkml:trace contextRef="#ctx0" brushRef="#br0" timeOffset="39694.18">21316 14097 142 0,'0'-4'451'0,"0"0"81"0,0 1 60 0,-6 3-13 15,6-4-100-15,-7 1-82 0,7-1-59 0,0 4-35 16,0-4-25-16,7 4-29 0,-7 0-32 16,6 0-45-16,-6 0-42 0,0 0-33 0,6 0-18 15,1 0 15-15,-7 0 3 0,0 4 14 16,0-4 14-16,0 0 15 0,0 4 11 0,0-4-4 15,0 0 11-15,0 0 4 0,0 0 3 0,7 0-2 16,-7 0-5-16,6 0-6 0,0 3-7 0,8-3-11 16,5 4-15-16,7-4-19 0,0 3-22 0,7 1-21 15,6 0-21-15,0-4-22 0,6 3-24 16,2 1-26-16,-9-4-37 0,1 4-53 0,-6-1-71 16,-7 1-68-16,0 0-119 0,-7-1-130 0,-5-3-105 15,-14 4-108-15,-7-4-117 0,-13 0-64 16,-6 4 58-16,-13-1 111 0,-7 5 118 0,1-1 147 15</inkml:trace>
  <inkml:trace contextRef="#ctx0" brushRef="#br0" timeOffset="39912.07">20886 14419 152 0,'-6'7'492'0,"-1"-2"112"15,1-5 94-15,6 3 22 0,6 0-78 16,1-3-69-16,19 0-59 0,6 4-49 0,1-4-44 15,19 0-50-15,0 0-58 0,6 0-70 0,1 0-74 16,0 0-65-16,0 0-54 0,-1 0-51 0,-5 0-56 16,-8 0-61-16,-6-4-75 0,-7 4-79 15,1 0-80-15,-7-3-70 0,-6 3-53 0,0 0-39 16,-2 0-43-16,2-3-58 0,-7-2-49 0,13 5 21 16,-6-3 55-16,6-5 72 0,7 5 102 15</inkml:trace>
  <inkml:trace contextRef="#ctx0" brushRef="#br0" timeOffset="40145.83">22247 14111 263 0,'7'-14'472'0,"6"-1"78"0,-7 4 61 16,0 0-47-16,2 3-85 0,-2 2-50 0,0-2-35 16,1 4-15-16,-1 0-5 0,1 4-7 0,6 0-10 15,-7 4-16-15,1 4-19 0,6 2-17 16,0 2-19-16,-6 3-17 0,-1 3-26 0,-6 4-31 15,0 0-32-15,0 7-35 0,-6-4-32 0,6 5-31 16,-7-1-28-16,-6 4-24 0,7-4-30 16,-1 5-48-16,-6-1-72 0,0-1-110 0,0-2-149 15,0-1-179-15,7-3-165 0,-2-5-186 0,2 2-132 16,12-5 5-16,-6-7 91 0,14 3 152 0,-8-3 166 16</inkml:trace>
  <inkml:trace contextRef="#ctx0" brushRef="#br0" timeOffset="41103.41">23713 14122 273 0,'6'-3'408'0,"-6"3"66"16,6-4 18-16,-6 4-24 0,-6-4-22 16,0 1-5-16,-1 3 26 0,1-4 44 15,6 4 45-15,0-4 26 0,0 4 0 0,0-3-29 16,-7 3-60-16,7-4-73 0,-7 4-75 0,7 0-84 16,0 0-69-16,0 0-61 0,0 0-50 0,0 0-66 15,0 4-15-15,7-4-82 0,-7 0-94 0,-7 7-137 16,7-3-159-16,-12 3-172 0,5-3-137 15,0 3-127-15,7-3-127 0,-6 3 23 0,6 1 101 16,-6-1 148-16,6 0 147 0,0 0 172 0</inkml:trace>
  <inkml:trace contextRef="#ctx0" brushRef="#br0" timeOffset="41370.24">23453 14404 205 0,'0'8'420'0,"0"-1"65"0,0-3 40 15,0 4-51-15,0-8-85 0,0 3-67 0,0 0-43 16,0-3-32-16,6 4-28 0,-6 0-32 16,0-4-36-16,6 0-39 0,-6 3-49 15,7-3-48-15,6 0-44 0,-7 4-49 0,1-4-52 0,-1 0-58 16,-6 0-54-16,14 0-69 0,-8-4-95 15,-6 4-111-15,0 0-30 0,0 0 13 0,6 0 39 0,1 0 73 16</inkml:trace>
  <inkml:trace contextRef="#ctx0" brushRef="#br0" timeOffset="42177.71">24416 14159 75 0,'7'-14'446'0,"-7"-1"108"0,0 4 92 16,0 0 38-16,-7 0-49 0,1 3-56 0,6-2-33 15,0 2-23-15,0 1-19 0,0 3-28 16,-7-4-50-16,0 4-67 0,7 2-77 0,0 2-77 16,0-4-67-16,0 0-49 0,0 4-30 0,0 0-16 15,7 0-9-15,0 0-4 0,-7 0 2 16,0 0 2-16,0 4 8 0,0-4 13 0,0 0 16 15,0 0 18-15,0 0 18 0,0 0 18 0,0 0 19 16,0 0 6-16,0 4-141 0,0-4-9 16,-7 0 0-16,0 0 0 0,7 0 0 0,0 0 0 15,0 0 0-15,7 0 0 0,0 0 0 0,-7 0 0 16,0 0 0-16,0 0 0 0,0 0 0 0,0 0 0 16,6 0 0-16,-6 0 0 0,0 2 0 15,0-2 0-15,0 0 0 0,7 4 0 0,-1-4 0 16,0 0 0-16,-6 5 0 0,0-2 0 0,-6-3 0 15,0 4 0-15,-1 3 0 0,1-3 0 0,-1 3 0 16,0 4 0-16,7 0 0 0,-6 0 0 0,0 4 0 16,-1 3 0-16,0 0 0 0,1 5 0 15,0-2 0-15,-1 5 0 0,0 3 0 0,1 0 0 16,-1 1 0-16,-5 3 0 0,-2 3 0 0,8 2 0 16,-14-6 0-16,7 5 0 0,1-1 0 15,-8 1 0-15,6-8 0 0,-11 5 0 0,-1-5 0 16,0-4 0-16,-1 1 0 15,-5-1 0-15,-1-6 0 16,1 3 0-16,-7-7 0 0,-1-1 0 0,1-3 0 16,1 4 0-16,-1-4 0 0,-1-4 0 0,8 1 0 0,-7-5 0 0,6 1 0 15,1-4 0-15,-1 0 0 0,7 0 0 0,6-7 0 0,1 3 0 16,-1-7 0-16,8 0-25 0,-2 0-917 0,20-4-200 16,8-7-151-16,12-1-1 0,0-2 120 0,13-3 198 15,0-2 228-15,7-3 248 16</inkml:trace>
  <inkml:trace contextRef="#ctx0" brushRef="#br0" timeOffset="42344.31">24488 13880 72 0,'26'-17'489'0,"-6"-2"101"0,-1 4 64 0,-6 4 27 16,0 0-157-16,0 4-151 0,0-4-133 0,-7 7-99 15,8 1-80-15,-8-1-73 0,7 4-75 16,-7 4-97-16,8-4-132 0,-8 7-190 0,-6 0-92 15,0-3-18-15,0 3 32 0,-6 4 65 0</inkml:trace>
  <inkml:trace contextRef="#ctx0" brushRef="#br0" timeOffset="42738.81">25204 14184 5 0,'20'5'407'0,"-14"1"90"0,0 2 65 16,2-4 23-16,-8 7-80 0,0-4-92 0,0 0-61 15,-8 4-40-15,-4 0-27 0,-1 0-22 16,-1 0-28-16,-4 4-40 0,-2-1-39 0,-7 1-33 15,1 1-17-15,-6 1 0 0,-1 1 10 0,1 1 20 16,-7-5 19-16,0 5 18 0,-1-5 14 0,1 1 9 16,1-4 8-16,5 3 4 0,7-2 1 0,0-1-5 15,13-4-8-15,-7 0-11 0,14 4-11 0,6-3-19 16,6-1-13-16,7-3-10 0,7 3-13 16,12 0-17-16,7-3-17 0,7 3-79 15,-1 1-6-15,1-1 0 0,6-4 0 0,-6 5 0 16,-1-1 0-16,-13-3 0 0,8-1 0 0,-7 2 0 15,-1-3-71-15,-5 2-176 0,-1-4-139 16,-1 0-156-16,1 0-145 0,0-4-118 16,1-3-113-16,-8 4-92 0,7-5 37 0,-6 1 115 0,6 0 139 15,0 0 143-15</inkml:trace>
  <inkml:trace contextRef="#ctx0" brushRef="#br0" timeOffset="43141.4">25797 14313 129 0,'6'-19'483'0,"7"8"108"0,-7 1 86 15,8-1 15-15,-8 3-88 0,8 1-91 16,-2 0-78-16,8 3-66 0,-1 4-58 0,14 0-48 16,-1 4-53-16,8 3-53 0,-1 0-54 0,-7 8-42 15,7-4-27-15,-6 7-17 0,-1 0-7 16,1 5-8-16,-7-1-2 0,-6 3-2 0,-14 1 2 16,0-4 1-16,-12 3-1 0,0 2 4 0,-14-2 0 15,1-3 9-15,-7 0 7 0,-7 0 9 0,-6-1 9 16,0-3 12-16,0 2 14 0,-7-6 8 15,7 1 6-15,0-4 10 0,7 0 4 0,-1-4-5 16,7-3-11-16,-7-1-12 0,7-6-13 0,6 3-17 16,8-8-10-16,-1 1-18 0,6 0 13 15,7-4 13-15,0 0 11 0,0-4 14 0,7 4 11 16,6-3 24-16,7 2-2 0,-8 5 3 0,14-1 6 16,-7 2 4-16,15 2 12 0,-2 0 12 0,1 4 10 15,-1 4 5-15,7 0-1 0,-6 2-5 16,5 2-19-16,-5 3-91 0,0-1-26 0,-1 6 0 15,-6-5 0-15,0 3 0 0,1 0 0 0,-1 5 0 16,-6-4-72-16,-1 3-236 0,1-3-179 0,6-5-194 16,-7 2-181-16,1-1-179 0,6 0-80 0,0-4 49 15,6 1 131-15,7-1 179 0,-6 0 191 0</inkml:trace>
  <inkml:trace contextRef="#ctx0" brushRef="#br0" timeOffset="47146.08">21551 15247 258 0,'6'-4'352'0,"7"0"27"0,-6 1-30 16,-1-1-57-16,7 1-66 0,-7 3-69 16,8-4-42-16,-8 0-26 0,14 1-13 0,-14 3-8 15,7-4-5-15,0 1-7 0,0 3-6 0,-7 0-7 16,8-4-5-16,-8 4-2 0,0 0 0 16,1 0 1-16,-7 0 5 0,0 0 5 0,0 0 6 15,-7 4 4-15,1-4 6 0,-14 3 1 0,8 4 3 16,-15-3-3-16,9 3-4 0,-9 0-6 0,-5 1-9 15,-1 3-7-15,0-4-10 0,8 4-4 0,-8 0-4 16,1 1-4-16,-2-5 0 0,9 3-1 16,-1-2 2-16,0 2 0 0,6-1-1 0,1-6-1 15,5 5-1-15,1-5-1 0,7 1-1 0,-1-4-5 16,7 0 0-16,7 0-2 0,-1-4-1 16,7 1-2-16,1-1-2 0,5-3 1 0,1-4 2 15,-1 3-1-15,7-3 1 0,0-3 3 0,6-1 3 16,-5 0 5-16,-1-3 1 0,6 3 7 0,-6 0 10 15,1 5 9-15,-1-1 11 0,-7-1 8 16,1-2 6-16,0 6 6 0,-8 1 3 0,1 0 3 16,0 4-2-16,-6-2-5 0,-7 2-9 15,6 3-7-15,-6 0-8 0,6 3-10 0,-6 2 3 16,0 1 0-16,-6 5 2 0,6 0-5 0,-6 7 6 16,-1-2-1-16,-6 2-10 0,6 4-6 15,1 0-3-15,0 4 4 0,0-1-9 0,6 5-4 0,-14-1 0 16,14 0-1-16,-6-4-3 0,6 4-3 0,0 1-3 15,0 0-4-15,0-5-7 0,0 1-17 16,6-4-24-16,-6-1-38 0,6-2-52 0,2-1-61 16,-8-3-51-16,6 0-46 0,-6-1-35 0,6-3-33 15,-6 0-29-15,6-3-41 0,-6-1-57 0,-6 0-10 16,0-3 20-16,-14-1 49 0,7 1 73 0</inkml:trace>
  <inkml:trace contextRef="#ctx0" brushRef="#br0" timeOffset="47333.77">21231 15727 117 0,'7'-4'383'0,"6"1"72"0,-7-5 45 0,8 8-13 16,5-3-46-16,1-1-53 0,-1 4-20 0,14-4-6 15,-8 4-3-15,9 0 0 0,-2 0-15 0,1 0-29 16,-8 4-45-16,8-4-54 0,6 4-53 16,-6-4-50-16,5 3-45 0,-5-3-48 0,-1 4-56 15,8 0-67-15,-7-4-85 0,6 0-99 0,-7 3-103 16,-6-3-92-16,7 4-106 0,-1 0-128 0,-5-1-22 15,-9 1 44-15,2-1 76 0,0-3 96 0</inkml:trace>
  <inkml:trace contextRef="#ctx0" brushRef="#br0" timeOffset="49032.15">19655 15943 118 0,'-13'-7'359'0,"7"0"58"0,-8-4 22 15,2 3-39-15,6-3-53 0,-2 4-68 0,2-1-38 16,6 1-13-16,-6 0 8 0,6-1 22 16,6 5 18-16,-6-1 14 0,0 0 2 0,6 1-8 0,-6-1-17 15,8 1-16-15,-8-1-7 0,6 0-1 16,-6 1 0-16,0 3-3 0,0 0-7 0,0 0-14 16,0 3-23-16,0 1-23 0,-6 3-19 0,-2 4-17 0,-4 4-13 15,-2-1-13-15,8 1-14 0,-7 4-18 0,-7 2-18 16,1 1-18-16,-1 4-15 0,-6 0-11 15,0-1-9-15,0 1-6 0,7 3-3 0,-7-3-7 16,-1 0-12-16,8-4-17 0,-7 3-27 0,0-3-34 16,6 0-50-16,0-3-68 0,1-1-68 0,6-4-92 15,0-2-95-15,13-5-74 0,0 0-51 0,0-3-26 16,7-4-34-16,-7-4-17 0,13 0-5 16,-7-3 48-16,7-4 65 0,7 0 83 0,0-4 101 15</inkml:trace>
  <inkml:trace contextRef="#ctx0" brushRef="#br0" timeOffset="49254.7">19752 15738 247 0,'14'-15'397'0,"5"-3"50"0,-5 3-2 16,-2 4-63-16,2-3-90 0,-8 6-82 0,7-2-56 16,0-1-41-16,-6 0-15 0,5 2-30 0,-4 3-18 15,4-2-20-15,-6 5-23 0,8-1-31 0,-8 0-42 16,7 1-29-16,1 3-48 0,-8-4-83 0,0 1-120 15,-6-1-81-15,0 4-26 0,0 7 6 16,-12-3 34-16</inkml:trace>
  <inkml:trace contextRef="#ctx0" brushRef="#br0" timeOffset="49608.34">20105 16108 182 0,'0'0'418'0,"-7"0"70"0,7 0 47 0,-7 0-52 0,7 0-95 0,0 0-82 15,7 0-71-15,-7 0-56 0,7 0-44 16,-1 0-34-16,0 0-30 0,14 0-27 0,6 0-23 16,-7 0-21-16,8 4-24 0,-1-4-29 0,6 3-36 15,-6 1-37-15,7-4-39 0,-7 0-39 0,0 4-57 16,1-1-72-16,-8 1-102 0,0-4-35 0,-6 4 4 15,1-1 27-15,-2 5 61 0</inkml:trace>
  <inkml:trace contextRef="#ctx0" brushRef="#br0" timeOffset="49783.34">20131 16317 114 0,'-14'0'449'0,"8"3"99"0,6-3 85 15,0 0 18-15,0 4-72 0,6-8-73 0,8 4-60 0,5 0-56 16,-6 0-53-16,14 0-56 0,-2 0-64 0,7 4-58 0,-5-4-61 16,12 4-57-16,0-4-55 0,6 0-61 0,-5 3-64 15,5-3-75-15,-6 0-76 0,1 3-73 0,-8-3-60 16,7 0-62-16,0 0-74 0,-13 0-67 16,0 0 6-16,-13 0 45 0,7 0 66 0,6 0 95 15</inkml:trace>
  <inkml:trace contextRef="#ctx0" brushRef="#br0" timeOffset="50215.25">21440 16159 236 0,'19'-10'506'0,"-6"-2"110"0,7 5 88 0,-7-4-8 15,6 4-103-15,1 3-85 0,6-3-84 0,0 3-77 0,0-4-71 16,6 5-64-16,1 3-55 0,-1 0-62 15,1 0-55-15,-7 3-44 0,7 1-31 0,-7-4-19 16,-6 4-10-16,-1 3 2 0,-12 1 11 0,-1-1 11 16,-12 0 15-16,-1 4 19 0,-12-3 19 0,-7-1 20 15,-1 0 22-15,-11-3 26 0,5 3 26 0,1 0 24 16,-1-3 15-16,7 3 15 0,-7-3 5 0,1 4-6 16,-1-6-15-16,13 3-19 0,7 2-24 0,7 1-24 15,-1-1-20-15,7 0-19 0,7 1-15 0,-7-1-11 16,6 4-5-16,7-4-7 0,0 4-1 15,7 0-1-15,0 0-3 0,5 0 1 16,-5 0 1-16,0 5 0 0,-1-2-5 0,1-3-1 0,-8 3-1 16,8 1-1-16,-14-1 0 0,1 1-6 0,0 0 9 0,-7-4-1 15,-7 3 9-15,0-3 14 0,-5 1 12 16,-8-2 23-16,-6 5 8 0,1-8 17 0,-2 4 7 16,1-3-18-16,0-1 0 0,0 0-10 0,0-3-18 15,7 3-40-15,-8-3-54 0,14-1-67 0,-6 1-116 16,5-4-143-16,8 4-146 0,0-1-123 0,-8-3-137 15,8 4-125-15,0 0-1 0,-1 3 83 0,1 0 119 16,6 1 133-16</inkml:trace>
  <inkml:trace contextRef="#ctx0" brushRef="#br0" timeOffset="50970.9">21010 17233 108 0,'0'-8'418'0,"-7"1"99"0,7 0 97 0,-6 0 20 0,6-1-18 0,-6 4-25 15,6 0-9-15,0 1-9 0,0-1-23 0,0 1-42 16,0 3-40-16,0 0-65 0,-8 0-70 0,2 3-70 16,0 1-66-16,0 3-46 0,-8 5-49 15,8-5-36-15,-1 4-27 0,1 3-17 0,-1 1-8 16,0 3-8-16,7-3 2 0,0 3-15 16,0 4-13-16,0 0-12 0,0 0-16 15,0 0-16-15,0 4-17 0,-6-1 1 0,0 1 1 16,0-1 2-16,-8 2 7 0,8-2 11 15,-7-3 10-15,-7 4 12 0,0-5 16 16,-6 2 27-16,1-5 31 0,-1 0 35 0,-7 1 39 16,-7-5 44-16,8 1 40 0,-7 0 35 15,0-5 27-15,0-2-188 0,0-1-69 16,0-3 0-16,6-1 0 0,1 0 0 0,6-3 0 16,-7 0 0-16,7-3 0 0,7 0 0 15,-7-1 0-15,6 0-1 16,7-7-755-16,13 1-186 0,6-2-183 0,7-2-105 15,13-1 35-15,0 1 146 0,1-5 201 16,5 5 206-16</inkml:trace>
  <inkml:trace contextRef="#ctx0" brushRef="#br0" timeOffset="51219.11">21003 17137 292 0,'20'-11'492'16,"-7"0"108"-16,-1 0 91 0,2 4-9 0,-1 0-51 16,7-4-36-16,-1 4-38 0,0-1-44 0,1 2-55 15,-1-3-69-15,-5 2-75 0,6 3-67 0,-8 1-80 16,8-1-75-16,-1 0-71 0,-5 4-62 16,5 0-79-16,-12 4-104 0,6-4-102 0,-7 0-106 15,0 0-93-15,1 4-86 0,-7-1-84 0,7 1-96 16,-7 0 10-16,6-1 67 0,-6 6 89 0,6-3 109 15</inkml:trace>
  <inkml:trace contextRef="#ctx0" brushRef="#br0" timeOffset="51614.1">21713 17401 371 0,'6'-3'548'0,"1"-2"117"0,0 2 95 0,12 0-35 16,-5-1-84-16,12 0-91 0,-1 0-101 15,1 1-105-15,7-1-98 0,7 4-83 0,-2 0-69 16,7 0-52-16,8 0-34 0,-1 0-22 16,-7 0-19-16,-6 4-20 0,1-4-17 0,-1 0-25 15,0 3-34-15,-7 1-45 0,-12-4-56 16,6 4-64-16,-7 0-70 0,-5-4-82 15,-2 3-102-15,-4 0-98 0,-2 5-15 16,-12 3 39-16,-2 0 67 0,2-4 98 0</inkml:trace>
  <inkml:trace contextRef="#ctx0" brushRef="#br0" timeOffset="51784.98">21883 17555 458 0,'-33'0'688'0,"7"0"193"0,6 0 162 0,1-4-3 0,6 1-77 0,13-1-124 0,6 4-156 16,14 4-168-16,-1-4-155 0,14 0-139 16,6 3-129-16,6 1-124 0,2-4-133 0,4 4-161 15,1-1-174-15,7-3-169 0,-7-3-167 16,-6 6-187-16,0-3-35 0,-1 4 65 16,1 0 133-16,5-1 161 0,8-3 188 0</inkml:trace>
  <inkml:trace contextRef="#ctx0" brushRef="#br0" timeOffset="54252.04">23380 17251 58 0,'0'-4'408'0,"7"-3"70"0,-7-4 48 16,-7 4-6-16,7-4-89 0,-6 4-91 15,6-1-57-15,0-3-30 0,0 4-12 0,-6-1-11 0,6 1-12 16,0 3-20-16,0 1-22 0,0-1-19 0,0 4-17 16,-7-4-11-16,0 4-5 0,1 4-11 0,6-4-9 15,0 4-3-15,6-1 4 0,-6 5 10 0,-6 3 12 16,6 3 18-16,-6 2 15 0,-8 5 5 16,1 5 0-16,-7-1-14 0,2 8-22 15,-2 0-23-15,1 0-23 0,5 7-19 0,-6-3-21 16,1 4-18-16,-1-5-10 0,8 1-7 15,-2-4-25-15,2 0-53 0,5-4-104 16,1 0-144-16,-1-10-164 0,7-5-176 0,-7-3-227 16,1-4-95-16,6-7 22 0,6-3 106 15,14-4 141-15,6-8 164 0</inkml:trace>
  <inkml:trace contextRef="#ctx0" brushRef="#br0" timeOffset="54541.03">24181 17313 139 0,'14'4'466'0,"-8"-1"86"0,7-3 62 0,-13 4 6 15,0 0-112-15,0-4-99 16,-6 3-91-16,-1-3-73 0,7 4-55 16,0-4-54-16,0 5-71 0,0-5-84 0,0 2-95 15,0-2-101-15,7 0-119 0,-1 4-172 16,-6-4-120-16,-13 0-30 0,7 4 30 0,6 0 67 16,-7 0 102-16</inkml:trace>
  <inkml:trace contextRef="#ctx0" brushRef="#br0" timeOffset="54756.27">24039 17643 216 0,'0'7'504'0,"-8"-3"78"15,2 0 54-15,6-1-16 0,-6-3-138 0,6 4-130 16,0-4-107-16,6 0-76 0,8 0-58 15,-2 0-66-15,8-4-74 0,-1 1-77 0,1-1-73 16,6 0-83-16,-7 1-130 0,-5 3-145 16,-2 0-50-16,-5 3 7 0,-7-3 40 15,7-3 66-15</inkml:trace>
  <inkml:trace contextRef="#ctx0" brushRef="#br0" timeOffset="55347.15">24116 17669 250 0,'-6'0'468'0,"6"-4"68"0,-6 0 55 0,-8 4-49 0,14-3-99 16,-6 3-81-16,6 0-67 0,0-4-50 0,0 4-47 16,0 4-46-16,0-1-45 0,6 1-42 0,-6 3-27 15,14 1-11-15,-8-1-10 16,0 8-2-16,1-4-1 0,6-1-2 0,0 5-2 16,7 0-2-16,-1-1-4 0,-6 1-1 15,6 0-3-15,1-1 1 0,0 1 2 16,-7 0-3-16,7-1 3 0,-2 1-2 0,-4-4 0 15,-1 4 3-15,-7-5-3 0,-6 1 4 16,0 1 2-16,-6-1 17 0,-1 0 18 16,-13-1 19-16,8 2 31 0,-14-5 26 0,-7 4 19 15,1-4 7-15,-7 4-4 0,-7-3-14 16,1-1-23-16,-2 4-28 0,-4-4-20 16,5 0-28-16,1-2-49 0,12 1-80 0,1-2-110 15,12 0-125-15,6 0-143 0,2 0-188 16,12-4-124-16,6 0-14 0,8 0 60 15,12-4 100-15,6 0 126 0</inkml:trace>
  <inkml:trace contextRef="#ctx0" brushRef="#br0" timeOffset="55770.83">25504 17511 315 0,'26'-14'485'0,"-6"-5"71"0,-8 4 63 0,-5 1-47 16,-1 0-84-16,-6 2-52 0,0 1-36 16,7 4-28-16,-7 0-43 0,0 2-56 15,0 5-62-15,-7 5-58 0,1 2-44 0,-7 4-30 16,-1 3-10-16,2 9-10 0,-8-2 0 0,7 5-5 15,7 3-11-15,-8 4-9 0,2 0-8 16,5 4-4-16,0 0-4 0,1-1-7 16,0-3-2-16,-1 5-2 0,1-3-2 15,-1 2 2-15,0-4-1 0,-5 0 3 0,12-4 17 16,-7 1 30-16,0-1 40 0,-5-4 42 16,-8-3 47-16,1 1 49 0,-7-2 36 15,6-3 17-15,-7 1 6 0,1-1-13 16,-13-3-25-16,1 0-36 0,-1-5-202 15,-1 2-17-15,1-4 0 0,0-6 0 0,7 3 0 16,-1-2 0-16,7-6 0 0,0-2-265 16,6-5-360-16,7-5-228 0,7-3-252 0,6-8-117 15,6 1 19-15,7-8 139 0,20-8 196 16,0-3 218-16</inkml:trace>
  <inkml:trace contextRef="#ctx0" brushRef="#br0" timeOffset="55946.81">25615 17178 407 0,'26'-26'581'0,"-13"4"72"0,-7 0 61 0,0 0-79 16,1 4-143-16,0-1-126 0,-1 5-113 0,0-1-67 15,8 4-58-15,5 4-46 0,1-1-65 0,6 1-85 16,0 7-92-16,7 0-97 0,-7 0-122 0,-1 4-180 16,1-1-102-16,-6 5-14 0,-7-1 44 0,7 1 71 15,-8 2 109-15</inkml:trace>
  <inkml:trace contextRef="#ctx0" brushRef="#br0" timeOffset="56459.07">26897 17548 154 0,'20'0'449'0,"0"0"80"16,-8 0 65-16,-5-4-10 15,-1 4-89-15,-6 0-75 0,0 0-68 16,7 0-54-16,-7 0-51 0,0 0-48 0,0 4-49 15,-7 3-42-15,-6 0-27 0,1 4-13 16,-2 4 1-16,2 3 1 0,-15 0 5 16,-5 5 0-16,-1-1 3 0,1 0-1 0,-14 3 3 15,1 1 9-15,-1-1 9 0,-13 1 11 16,7 0 19-16,-6-1 15 0,5-3 8 0,8-3 10 16,5 2-2-16,2-5-4 0,5-2-16 15,7-3-16-15,7-4-16 0,5 4-21 16,2-7-15-16,6 0-15 0,6-1-8 0,0 1 8 15,12 0 18-15,8-1 25 0,13 1 25 16,5 0 24-16,7-1 11 0,8 1-3 16,6-4-13-16,-1 4-19 0,7-1-91 15,0-3-33-15,0 4 0 0,-6 0 0 0,0-4 0 16,-1 3 0-16,-5 1 0 0,-2-1 0 16,-5 5 0-16,-7-5 0 0,0 5-159 0,-13 0-269 15,0-2-198-15,1-2-174 0,-1-4-178 16,0 4-143-16,-1 0 24 0,-5 0 101 15,6-4 166-15,1 0 170 0,-1-4 209 0</inkml:trace>
  <inkml:trace contextRef="#ctx0" brushRef="#br0" timeOffset="57044.71">28096 17819 350 0,'13'-8'563'0,"-7"-6"103"0,1-1 88 16,-1 0-17-16,1 1-82 0,6-4-75 0,7 3-73 15,12 0-69-15,1-3-67 0,6 7-75 16,6 0-89-16,1 4-75 0,13-1-53 16,-7 1-34-16,-1 7-31 0,8 0-3 0,-13 4-4 15,-1 3 1-15,1 4-3 0,-20 0 1 16,-6 7 13-16,-14-3-2 0,-6-1 10 16,-13 1 10-16,-13 3 13 0,-13 2 12 0,-7-3 8 15,-13 1 3-15,-6-3-1 0,7 3-5 16,-7-3-9-16,13-4-10 0,0 0-11 0,13 0-7 15,-1 0-7-15,14-4-12 16,1 0-5-16,5-2-4 0,7 2-2 0,6 0-3 16,7 0 1-16,7 1 0 0,6-1 2 15,0 0-15-15,6 4 8 0,8-3 6 16,5 3-1-16,1 3 3 0,12 1 0 0,-5-1 14 16,5 8-8-16,-7-3-5 0,2 3-2 15,-1 0 0-15,-6-4 0 0,-7 4 8 16,-14 0 2-16,2 1-1 0,-14-5 13 15,-6-1 25-15,-14 2 28 0,-6-4 21 0,-13-1 24 16,0 1 13-16,-13-4-5 0,-1 0-22 16,1-4-29-16,0-4-35 0,6 1-49 0,-5 1-71 15,5-2-116-15,7-3-169 0,-7 0-202 16,13 0-202-16,-6-3-236 0,7 3-121 16,12 0 12-16,-5 3 114 0,5-3 175 0,14 4 190 15</inkml:trace>
  <inkml:trace contextRef="#ctx0" brushRef="#br0" timeOffset="57927.96">21928 18500 277 0,'13'-6'428'0,"0"-3"61"16,-6-2 28-16,-7 4-39 0,6-4-63 16,-6 4-15-16,0-1 16 0,0 1 30 0,0 0 37 15,0 3 20-15,0 1-9 0,0-1-35 16,0 4-50-16,0 0-65 0,-6 0-69 0,6 4-63 15,-13 3-48-15,-1 7-39 0,-4 1-38 16,-9 3-23-16,7 5-17 0,-12 2-12 16,6 1-12-16,-7 3-12 0,14 0-11 15,-7 0-35-15,0 1-71 0,-7 3-134 0,7-4-185 16,0-3-208-16,13-7-247 0,6-1-185 16,7-4-46-16,7-3 74 0,6-7 152 0,19-4 192 15,1 0 243-15</inkml:trace>
  <inkml:trace contextRef="#ctx0" brushRef="#br0" timeOffset="58569.09">23491 18584 282 0,'13'-11'503'16,"1"0"88"-16,-2 1 69 0,-5-5-43 0,-1 4-88 16,7 4-76-16,0-4-68 0,1 3-56 15,12 2-54-15,6-3-47 0,7 9-58 0,0-3-51 16,7 6-37-16,-1 0-20 0,-6 6-12 15,1 2-8-15,-8 3-4 0,-5 5-8 0,-9-1-9 16,-11 7-10-16,0-3-11 0,-14 1 1 16,0 2 5-16,-11-3 12 0,-9 0 10 15,-12 0 8-15,0 0 18 0,-6-4 0 16,-8-2 3-16,1-2-3 0,-7-3-4 0,8-4 1 16,-2-4-6-16,8 1 3 0,5-4-1 15,2-4 2-15,11 1 4 0,1-1-3 16,14-3-2-16,5 0-4 0,7 0-8 15,7-4-6-15,12-1-5 0,7 1 5 16,13 0 15-16,0 0 23 0,6 4 34 0,1 0 34 16,13-1 33-16,-7 5 23 0,6-1 9 15,1 4-10-15,0 0-22 0,-7 4-33 0,1 3-34 16,-2 0-38-16,8 4-36 0,-1 0-72 16,1 0-136-16,0 4-225 0,6-3-283 15,0 2-339-15,0-3-172 0,7-4-44 16,-7 0 71-16,13-3 193 0,-6 0 264 15</inkml:trace>
  <inkml:trace contextRef="#ctx0" brushRef="#br0" timeOffset="86356.17">26383 11364 216 0,'19'-7'394'0,"1"3"43"0,-7-3 21 0,0 3-67 16,0-3-97-16,-7-2-51 0,1 6-19 0,0-4 1 15,-7 3 0-15,0 4 13 0,0-3 1 0,0 3-9 16,0-4-15-16,0 4-14 0,0 0-10 16,0 0-20-16,0 0-19 0,-7 0-15 15,0 4-18-15,1-4-21 0,0 0-14 0,-14 3-5 0,-7-3-1 16,2 4 0-16,-7 3 10 0,-14 1 13 15,-13 3 11-15,0 0 2 0,-6 0 0 0,-12 3-4 16,-15 5-7-16,-5-5-9 0,-2 5-5 0,-11 3-1 16,-7-1-2-16,-7 5 3 0,0 0 3 15,-6 3 7-15,-1-3 1 0,-5 3-4 0,6 1-6 16,-14-1-7-16,8 0-12 0,-8 0-17 0,1 1-11 16,0-1-13-16,-1 0-6 0,8-3-8 15,-1 0-4-15,7-5 0 0,6 6-2 0,13-9-2 0,1-1-1 16,19 2-3-16,12-4 0 0,8-1-4 0,12-2 2 15,14-5-1-15,11 0 1 16,9-4 1-16,5 1 5 0,14 0 5 0,12-8 4 16,20 0 2-16,13-3 0 0,14 0-3 0,18-8-5 0,20-3-7 15,14-4-8-15,5-3-3 0,14-1-1 16,13-7-3-16,-1 0 2 0,8 0-1 0,-1 0-1 16,-6 0 0-16,-7 1 2 0,-6 2 1 0,-20 8 3 15,-13-3 0-15,-13 7 4 0,-19 2 4 16,-14 5 2-16,-5 0 2 0,-21 4-1 0,-13 0-1 15,-12 3 2-15,-26 4-2 0,-14 0-2 0,-26 7 0 16,-12 0 1-16,-21 4 2 0,-12 8-3 0,-19 3 5 16,-14 0 8-16,-7 7 9 0,-19 0 12 15,1 1 12-15,-7 3 17 0,6-1 11 0,-1-2 0 16,1 0 0-16,7-2-5 0,13 6-9 0,6-9-12 16,27 5-14-16,5-5-34 0,27-3-3 15,13-4 0-15,20-3 0 0,19 0 0 0,13-4 0 0,19-4 0 16,20 1 0-16,19-5 0 0,27-6 0 0,19-1 0 15,13-7 0-15,20-4 0 0,0-3 0 16,6-1 0-16,0-6 0 0,-6-4 0 0,-7-8 0 16,-13 1 0-16,-6-8 0 0,-20-1 0 15,-12-2 0-15,-15-1 0 0,-18 1 0 0,-20 3 0 0,-26 7 0 16,-14 4 0-16,-17 7 0 0,-28 8 0 16,-13 3 0-16,-13 5 0 0,-19 2 0 0,-7 8 0 15,0 0 0-15,7 4 0 0,-7 0 0 0,7 3 0 16,12 0 0-16,8 0 0 0,6 1 0 15,20-1 0-15,18 0 0 0,14-3 0 0,12 3 0 16,21-3 0-16,13 0-1 0,19-4-3 0,7 0 5 16,19 0 2-16,6-4-2 0,7-3-1 0,-6-1 0 15,-1 1 0-15,-6-4 0 0,-6-4 0 16,-7 5 0-16,-6-1 0 0,-14 0 0 0,-12 3 0 16,-14 4 0-16,-13 1 0 0,-12 6 0 0,-7 1 0 15,-7-1 0-15,-6 5 0 0,0 3-13 0,6 0-31 16,7 4-45-16,0-4-81 0,6 0-118 0,14 3-145 15,12-3-151-15,14 4-121 0,19-4-96 0,6 0-98 16,14 3-56-16,6 1 54 0,13 0 112 16,7-1 122-16,13 5 127 0</inkml:trace>
  <inkml:trace contextRef="#ctx0" brushRef="#br0" timeOffset="87034.32">25530 12353 190 0,'6'-11'444'0,"-6"1"72"0,-6-2 58 16,-1 1-18-16,-6 0-81 0,0 4-39 0,0-4-12 16,-6 3 3-16,5 1 2 0,2 0-19 0,-1 3-43 15,-1 4-55-15,-5 0-54 0,0 4-41 16,-1 7-28-16,7 0-14 0,-7 7-4 0,1 0-6 15,-1 8-15-15,8 3-23 0,-8 1-9 0,0 2-4 16,7 5-14-16,0 0 3 0,0 3 2 16,-7 0 4-16,8-3-15 0,-2 3-12 0,1-3 0 15,1-1-10-15,-2-2-4 0,-5-1 0 0,6-4-4 16,0 0-64-16,-7-3 0 0,-6 0 0 16,7-5 0-16,-7 1 0 0,6-3 0 0,-13-5 0 0,1 1 0 15,-1-1 0-15,-5-3 0 0,-2-3 0 16,-5 0 0-16,-1-4 0 0,7-4 0 15,-6 0 0-15,5 0 0 0,7-4 0 16,-5-1 0-16,5-2 0 0,1-4 0 16,-1 0 0-16,7-7 0 0,13 3 0 0,0-3 0 0,13-4-197 0,13 0-529 0,13-7-134 15,7-1-122-15,6-2-137 0,0-5 7 16,7 0 100-16,5 0 161 0,8 1 161 16,-7 3 178-16</inkml:trace>
  <inkml:trace contextRef="#ctx0" brushRef="#br0" timeOffset="87191.36">25276 12210 148 0,'33'-25'438'0,"-1"2"66"0,-6-2 46 0,-7 3-21 0,-5 4-117 16,5 3-82-16,1-3-50 0,-1 7-33 0,-6-1-25 15,13 1-29-15,-6 4-34 16,5 0-44-16,2 3-42 0,-8 1-38 0,14 3-38 0,-7-4-49 16,0 4-65-16,0 4-79 0,0-1-86 15,-6-3-137-15,0 4-153 0,-1-1-54 0,0 4 13 16,0-3 50-16,8 0 70 0</inkml:trace>
  <inkml:trace contextRef="#ctx0" brushRef="#br0" timeOffset="87515.96">25946 12492 196 0,'-13'4'451'0,"7"0"66"0,0-4 47 0,-8 3-29 16,14-3-111-16,-12 0-73 0,12 4-52 0,-7-4-36 15,7 0-33-15,7 4-37 0,-1-4-45 16,0 0-47-16,14 0-40 0,-1 3-29 0,7-3-13 15,7 3-9-15,7 2-17 0,-2 2-25 16,1-4-43-16,-6 1-50 0,7 0-62 16,-8-1-63-16,1 1-58 0,-7 0-85 0,-7-1-119 0,-6 2-55 0,-13-5 5 15,0 3 35-15,-7 4 53 0,-6-3 100 16</inkml:trace>
  <inkml:trace contextRef="#ctx0" brushRef="#br0" timeOffset="87696.18">25875 12737 32 0,'-7'7'440'0,"7"-3"101"0,-6 0 73 0,6 0 38 0,0-1-92 0,0 0-106 16,6 2-81-16,7-5-67 0,1 0-57 15,12 4-50-15,6-4-42 0,1 0-43 0,6 3-44 16,7-3-52-16,-7 0-54 0,6 4-63 0,1-4-75 16,-7 0-78-16,7 0-71 0,-7 0-50 0,-1 0-61 15,-5-4-73-15,-7 4-56 0,0-7 7 0,-7 2 38 16,7-1 48-16,-6-2 86 15</inkml:trace>
  <inkml:trace contextRef="#ctx0" brushRef="#br0" timeOffset="87912.25">26781 12419 228 0,'6'-18'447'0,"7"3"71"0,-13 4 57 16,0 0-35-16,0 0-76 0,0 8-45 0,-7-1-25 15,1 0-12-15,6 4-13 0,0 0-17 0,0 0-19 16,0 8-22-16,0-1-22 0,0 0-21 0,0 8-22 15,0 3-23-15,0 0-38 0,0 4-44 16,0 3-39-16,0 5-36 0,0-5-26 0,0 9-18 16,0-5-13-16,0 0-25 0,0 1-50 0,0-1-77 15,0 0-104-15,-6-3-123 0,-2-5-129 0,-4 2-100 16,12-5-103-16,-7 1-128 0,7-8-19 0,-6 0 60 16,-7-1 94-16,6-6 105 0,-6 3 137 0</inkml:trace>
  <inkml:trace contextRef="#ctx0" brushRef="#br0" timeOffset="88154.82">27282 12694 286 0,'12'-4'446'0,"2"4"53"0,-8 0 21 0,1 0-75 16,-1 0-114-16,-6 4-69 0,0 3-50 15,-6 0-31-15,-1 0-20 0,1 5-23 0,-1 2-35 16,-6 1-33-16,7-4-27 0,-8 4-20 0,8-1-23 16,-7 1-33-16,0 0-38 0,6-5-63 0,1 1-78 15,0 0-127-15,6-3-160 0,-6-1-65 16,6-3-6-16,0 3 36 0,6-7 59 0</inkml:trace>
  <inkml:trace contextRef="#ctx0" brushRef="#br0" timeOffset="88695.73">28219 12507 371 0,'8'-11'458'0,"-2"4"53"0,0-4 15 16,-6-1-76-16,0 1-83 0,0 4-41 0,-6-4-11 15,6 4 2-15,-6 4 2 0,-2-5-15 16,-4 8-31-16,5-4-46 0,0 4-56 0,1 4-50 16,-13-4-34-16,5 8-21 0,-5-2-10 0,-1 5-8 0,1 0-6 15,6 4-1-15,-1 4 3 0,2 3-4 16,5-1-4-16,1 9-4 0,-1-1 3 0,-6 1 1 16,7 2-6-16,6 1-2 0,0 0-4 0,6 0 1 15,0 0 3-15,1 0 7 0,0 0 10 16,-1-4 16-16,1 0 23 0,-7 1 26 0,0-4 25 15,-7-4 27-15,-6 3 25 0,-6-7 25 0,-1 2 18 16,-6-2 9-16,-7-4 2 0,-6 1-6 0,1-4-15 16,-2 0-24-16,-5-4-151 0,6-3-45 15,-1 3 0-15,1-7 0 0,7 0 0 0,-1 0 0 16,1-4 0-16,6-3 0 0,-1 0-242 16,15-8-279-16,-8 0-171 0,20-3-134 15,6-3-138-15,8-2-115 0,-2-6 31 0,2-1 114 0,12-3 154 0,-1-2 149 16,8 1 189-16</inkml:trace>
  <inkml:trace contextRef="#ctx0" brushRef="#br0" timeOffset="88849.77">27978 12357 184 0,'20'-19'435'0,"-6"1"61"0,-2 3 39 0,8 1-49 0,-7 3-123 0,-1-4-97 16,2 8-70-16,-1-1-52 0,6 1-37 0,-6 3-26 15,13 1-29-15,-6-1-37 0,6 0-42 16,-7 4-45-16,1 0-52 0,6 0-72 0,-7 0-119 15,1 0-138-15,-7 4-59 0,0-4-7 0,0 0 26 16,1 0 58-16</inkml:trace>
  <inkml:trace contextRef="#ctx0" brushRef="#br0" timeOffset="89190.11">28962 12287 15 0,'13'4'392'0,"-7"-1"68"16,7 4 46-16,-13-3 12 0,7 7-87 0,-7 1-92 0,0-2-43 16,-7 5-19-16,7 3-11 0,-6 1-16 0,-1-1-27 15,1 1-35-15,0 2-37 0,-1 1-30 0,-6 0-20 16,0 0 1-16,-7 4 5 0,-6-7 9 0,-6 2 7 16,-1-3 12-16,1 0 13 15,-1 1 5-15,-6-1 17 0,0-7 13 16,6 4 11-16,-6-4 8 0,7 0 3 15,6 0-9-15,-1-4-18 0,8 1-24 0,6 2-26 0,0-6-22 0,7 3-13 16,6-3-8-16,6 0-3 0,7-1-1 0,0-3-5 16,6 3-12-16,14-3-14 0,-1 0-17 0,8 0-12 15,-1 0-14-15,0 0-8 0,0 0-15 0,-7 5-33 16,8-5-44-16,-8 0-67 0,1 0-90 16,-1 0-101-16,1 0-104 0,-1 0-85 0,1-5-65 15,0 5-26-15,-1-3-9 0,1 3-17 16,-1-3-36-16,-6-1 22 0,0 0 58 0,-6-3 66 0,7 0 90 15</inkml:trace>
  <inkml:trace contextRef="#ctx0" brushRef="#br0" timeOffset="89397.36">29424 12551 223 0,'7'-29'390'0,"0"3"47"0,-1-4-1 0,0 5-53 16,0-1-72-16,2 4-61 0,4 4-20 0,-5 3 8 16,6 5 16-16,-6 2 14 0,-7 1-2 15,6 7-3-15,-6 0 12 0,6 3 7 0,-6 9 12 16,0 2 18-16,-6 8 16 0,0 3-4 0,-1 5-35 15,1 3-42-15,-1 4-52 0,-6-1-52 0,7 4-44 16,-2 1-34-16,2 3-27 0,0-4-39 16,0 0-66-16,-1-3-104 0,7 0-134 0,-7-1-154 15,7-3-143-15,0-3-165 0,0-1-150 0,0-4-10 16,0-6 73-16,-6 2 123 0,-7-6 128 16,7-3 180-16</inkml:trace>
  <inkml:trace contextRef="#ctx0" brushRef="#br0" timeOffset="90242.08">28845 13503 377 0,'-13'-14'501'0,"6"-1"75"0,1-4 58 15,0 5-61-15,-2-4-81 0,8 7-54 0,0-4-39 16,0 0-37-16,8 4-45 0,4 4-57 0,1 0-63 16,7 0-67-16,6 3-50 0,0 4-39 15,0 0-19-15,7 4-13 0,-8 3-7 0,1 0-2 16,1 8 0-16,-14-4 1 0,6 7 4 15,-13 1 12-15,-6 2 16 0,0 2 15 0,-19-2 13 0,0 5 17 16,-8 0 7-16,-5-1 9 0,-13 4 7 0,-1-3 10 16,-6 0 14-16,-7-1 12 0,7 1 15 15,-7-4 5-15,14 3 1 0,5-2-4 0,2-1-16 16,11-4-13-16,1 4-12 0,7-4-7 0,6 0-9 16,6-3-4-16,7-1-3 0,14 2-8 0,-1-5-10 15,6 3-14-15,14-6-14 0,-7-2-14 16,13 2-27-16,-6 0-38 0,-1-5-60 0,1 1-91 15,-1-1-132-15,-6 5-156 0,0-8-150 0,1 3-117 16,-8 2-117-16,0-2-127 0,-12 0 19 16,-1 5 96-16,-12-1 131 0,6 0 131 15,-7 4 164-15</inkml:trace>
  <inkml:trace contextRef="#ctx0" brushRef="#br0" timeOffset="90399.52">28590 14243 340 0,'-6'11'596'0,"-13"-3"146"0,6-5 87 0,0 1-19 15,-1 0-121-15,14-4-119 0,-6 0-132 0,0 0-138 16,-1 0-109-16,7 0-128 0,0 0-148 16,7 0-168-16,5 3-157 0,2-3-180 0,-8 4-191 15,1 3-60-15,-1-3 32 0,-6 3 88 0,0 0 116 16,7 4 163-16</inkml:trace>
  <inkml:trace contextRef="#ctx0" brushRef="#br0" timeOffset="94222.43">29653 12748 151 0,'18'-11'385'0,"2"4"45"0,-6-4 34 0,-1 0-63 0,6 0-101 16,-12 0-67-16,5 0-36 0,2 0-13 16,-8 0-2-16,7 0 9 0,-7 1 4 0,1-1-1 15,0-1 2-15,-7 5 3 0,-7-1 4 0,-6 5 2 16,0-1 0-16,-19 4 3 0,-14 4 0 0,-13 3 4 16,-12 4 12-16,-21 4 17 0,-18 7 25 15,-7 4 23-15,-20-1 19 0,-20 8 11 0,-19-1-2 16,-5 2-15-16,-9-1-21 0,-11 4-27 0,-2-3-29 15,2 1-203-15,5-2-22 0,1-3 0 16,0-1 0-16,19-3 0 0,0-1 0 0,19-3 0 16,15 0 0-16,-2-7 0 0,20 3 0 0,13-7 0 15,14 0 0-15,12-4 0 0,20 1 0 0,6-4 0 16,14 0 0-16,6-4 0 0,13 0 0 16,6 0 0-16,7-8 0 0,13 0 0 0,7 1 0 15,5-8 0-15,8 1 0 0,6-4 0 0,13-1 0 16,7-3 0-16,6 1 0 0,0-6 0 15,7 5 0-15,0-3 0 0,-8 3 0 0,8 0 0 16,-7 0 0-16,1 0 0 0,-2 0 0 0,-5 4 0 16,-7-4 0-16,0 4 0 0,-13-1 0 0,0-3 0 15,-6 4 0-15,-14-5 0 0,1 2 0 0,-7-1 0 16,-7-4 0-16,-5 4 0 0,-8-7 0 0,-6-1 0 16,-7 1 0-16,-12 0 0 0,-1-4 0 15,-13 4 0-15,-6-4 0 0,-6 0 0 0,-14-4 0 16,-13 4 0-16,-6 0 0 0,-7-3 0 0,-6-1 0 15,-7-4 0-15,-6 1 0 0,0 0 0 16,-7 0 0-16,1-1 0 0,5-2 0 0,1-1 0 0,6-1 0 16,6 2 0-16,8-1 0 0,5 4 0 0,22-5 0 15,4 1 0-15,8 4 0 0,18 0 0 16,8 3 0-16,13-3 0 0,5 4 0 0,21 2 0 16,6 5 0-16,13 0 0 0,13 3 0 15,6 1 0-15,13 5 0 16,2 3 0-16,4 6 0 0,8 0 0 0,-1 3 0 0,1 8-18 0,-6 0-34 15,-1 4 9-15,-13 4 10 0,-7-1 12 0,-6 7 10 16,-7 0 6-16,-5 6 4 0,-1 2 4 0,0-1 9 16,-7 9 7-16,7-1 8 0,1 4 6 15,5 4 10-15,13-1 4 0,8 4-47 0,11 1 0 16,14 6 0-16,14-3 0 0,12 4 0 0,20 0 0 16,13-4 0-16,6 4 0 0,6-5 0 0,2 5-132 15,-2-4-203-15,-6 0-166 0,-6 0-156 16,0-8-124-16,-13 1-124 0,-14 0-124 0,-12-4 21 15,-14-1 100-15,-6-2 134 0,-6-1 136 0,-13-3 174 16</inkml:trace>
  <inkml:trace contextRef="#ctx0" brushRef="#br0" timeOffset="96004.9">21850 15122 190 0,'13'-3'323'0,"-7"-1"30"16,1 1-17-16,0-1-41 0,-1 0-55 15,-6 1-56-15,-6 3-50 0,-1-4-33 16,0 0-16-16,-5 4-5 0,-2 0-1 0,-5 0 0 16,-1 4-1-16,-6 0-5 0,7-1-3 0,-14 5-4 0,8-5-4 15,-8 4-3-15,1 1-3 0,-8-1-2 16,7 5-5-16,-6-6-2 0,1 5 1 0,-8 0 2 15,7 0 18-15,0 1-4 0,-1-1-3 16,8-1-5-16,-1 1-8 0,1-4-9 0,13 1-24 16,-8-1-2-16,8 1-6 0,6-5-4 0,-1-3-3 15,8 4-5-15,0-4-4 0,6 0-4 0,6 0 0 16,7-4-1-16,0 1 2 0,6-5 4 16,1 1 2-16,0-4 3 0,6 0 3 0,-1 0 3 15,2-3 1-15,-7 2 2 0,6-6 0 0,6 3 3 16,-13 1-2-16,7-1 3 0,1 4 6 0,-8 0 4 15,0 0 7-15,1 4 6 0,-7 0 7 16,0 3 2-16,-6 0 0 0,-1 1 4 0,1 3 8 16,0 0 12-16,-1 3 11 0,0 1 9 0,1 7 8 15,-7-4 0-15,7 4-2 0,-7 0-6 0,0 4-3 16,0 4-5-16,0-2-6 0,0 3 1 16,-7-2-16-16,0 3-13 0,1 1-16 0,0-4-12 15,-1 4-9-15,7 0-12 0,0 1-3 0,0-5-16 16,0 4-22-16,0-8-30 0,0 5-40 0,0-5-45 15,0 1-45-15,-7-4-39 0,7 3-27 0,-6-3-15 16,-1 1-3-16,1-1-4 0,-1 0-11 0,-6 0-22 16,1 0-36-16,-8 0-53 0,0-1-9 0,1 1 21 15,-1 0 45-15</inkml:trace>
  <inkml:trace contextRef="#ctx0" brushRef="#br0" timeOffset="96238.83">20991 15723 113 0,'6'0'367'15,"-6"0"56"-15,6-3 24 0,1 3-46 16,6-4-71-16,0 0-85 0,13 4-56 0,7-3-34 0,-7-1-21 16,13 0-13-16,-1 4-10 0,2 0-13 0,-1 0-21 15,13 0-19-15,-6 0-21 0,12 0-17 16,1 4-20-16,-7-4-24 0,6 0-28 0,-6 4-41 0,1-4-46 15,-8 3-58-15,1-3-77 0,-7 0-107 16,-7 0-78-16,-12 4-20 0,-1 0 15 0,1-4 45 16,0 3 78-16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7T09:24:38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24116 5066 328 0,'0'-3'422'16,"0"3"48"-16,0-4 15 0,0 4-71 0,0-4-85 0,0 4-50 0,0 0-23 0,0-3-11 15,7 3-13-15,-7 0-16 0,6-4-21 16,-6 4-18-16,7-4-13 0,0 4-13 0,-1 0-4 16,0 0-9-16,1-3-25 0,0 3-8 0,-1 0-14 15,0-4-18-15,8 1-19 0,5-5-18 0,1 0 3 16,6 1-17-16,0 0-12 0,7 0-6 15,12-4-4-15,7 4-2 0,1-5-1 0,12 5-2 16,-7-4 1-16,7 0-1 0,0 0 1 0,-6 4-4 16,0-4 2-16,-8 0-1 0,-5 4 0 15,-7-2-13-15,-6 3-12 0,-7-6-15 0,-14 9-29 16,2-4-38-16,-8 0-48 0,-6-1-46 0,-6 4-62 16,-8 1-30-16,2 0-24 0,-8-2-10 15,7 5-9-15,-13-3-30 0,6 3-35 0,1-4-58 0,-1 4-5 16,1 0 20-16,0-4 43 0,5 4 76 15</inkml:trace>
  <inkml:trace contextRef="#ctx0" brushRef="#br0" timeOffset="261.61">24800 4810 237 0,'0'-4'393'0,"0"1"47"0,0-1-6 0,-6 0-57 0,6 1-78 16,0-5-70-16,0 5-46 0,0-1-30 0,0-3-21 16,0 3-17-16,0 0-19 0,0 4-26 0,6-3-25 15,-6-1-19-15,6 4-12 0,2 0-9 0,-2 0-6 16,7 0-3-16,0 4-1 0,6-1 0 15,1 1 2-15,6 3 0 0,-6 1-1 0,-1 3-4 16,1-4-1-16,-1 4-2 0,-6 3 0 0,6-3 2 16,-5 4 5-16,-8-1 6 0,-6 4 8 15,0-2 5-15,-6-1 2 0,-8 3 2 0,2-4-1 16,5 1-3-16,-6-4-5 0,0-3-2 0,7 2-5 16,0-2-6-16,-2-5-23 0,2 1-39 0,0-1-55 15,-1-3-87-15,1 0-140 0,-1-3-125 16,7-4-49-16,7-1 0 0,-1-2 38 0,13-2 75 15</inkml:trace>
  <inkml:trace contextRef="#ctx0" brushRef="#br0" timeOffset="750.19">25497 4487 32 0,'13'-18'361'0,"0"7"57"0,0-4 36 0,-7 1-33 16,2 3-82-16,-2 0-96 0,0 3-65 0,1 1-45 16,-1 4-27-16,1 3-16 0,-1 0-10 15,7 0-15-15,1 7-4 0,-2 0-3 0,2 8-1 16,-1-1-2-16,6 6-7 0,-6 1 1 0,0 5-8 16,0-1-5-16,7 4-8 0,-14 0-5 15,7-2-3-15,1 1-5 0,-8-2-5 0,7 0-3 0,0-4-3 16,-7-3-1-16,1-1 2 0,-7-4-1 15,6-3 2-15,-6 0 12 0,0-8 9 0,0 2 3 16,0-5 3-16,-6-8 2 0,6 1 1 0,-7-8-6 16,1 1-3-16,-1-2 2 0,1-5 5 15,-1-1 7-15,1 0 8 0,0-4 3 0,-2 1 6 16,-4-1-3-16,5 4-6 0,7-7-2 0,0 7-12 16,0-4-14-16,0 4-12 0,7 0-4 15,5 4-5-15,2-1-8 0,-1 5 0 0,6 7 1 16,0-1 2-16,1 1 1 0,0 7 1 0,-1 0 0 15,7 4 2-15,-6 3 1 0,-1 0-2 0,1 4 2 16,-6 7 3-16,4-3 2 0,-11 4-1 16,-7 3 1-16,0-4 2 0,0 4-2 0,0 0-2 15,0-4-3-15,-7 4-6 0,7-3-10 0,-6-1-18 16,0-4-23-16,0-3-31 0,6 0-37 0,6 0-37 16,0-3-35-16,0-5-30 0,1 1-34 15,0 0-38-15,12-8-50 0,-5 4-71 0,4-7-41 16,2-4 2-16,0 3 31 0,-1-3 57 0</inkml:trace>
  <inkml:trace contextRef="#ctx0" brushRef="#br0" timeOffset="1056.12">26311 4506 89 0,'14'-11'356'0,"-2"-4"53"15,-6 8 21-15,2-4-38 0,-2 4-54 0,-6-1-71 16,0 1-41-16,-6-1-18 0,6 1-5 16,-8 3-8-16,2 4-19 0,-6 0-26 0,5 4-31 15,0 0-30-15,1 7-26 0,-7 1-20 0,-1 2-10 16,8 4-6-16,0 0-1 0,0 4-4 0,6 0-3 15,0 0 3-15,6-4-6 0,-6 5-4 0,6-5-6 16,0 0 0-16,2-3-3 0,11-4-7 16,-6 0 1-16,6-4 3 0,1-3 1 0,-1-4-1 15,1-4 1-15,6 0 1 0,-13-3 3 0,7-4-1 16,-8-4 2-16,-5 0 6 0,0 1 6 16,-7-4 6-16,-7-5 7 0,7 5 5 0,-7-4 0 15,1 4-3-15,-7-4-7 0,7 4-8 0,-1 3-9 16,0 4-9-16,1 0-10 0,-8 4-26 15,14-1-42-15,0 8-50 0,-6 0-55 0,0 0-64 0,6 8-93 16,-6-5-121-16,6 9-90 0,0-5-21 16,0 0 20-16,12 4 47 0,2-4 89 0</inkml:trace>
  <inkml:trace contextRef="#ctx0" brushRef="#br0" timeOffset="1543.82">26657 4432 22 0,'0'-7'398'0,"-7"-4"70"0,7 4 53 0,-7-1 5 16,7 5-93-16,0-1-121 0,0 4-92 0,0-3-64 16,0 3-52-16,7 3-37 0,0 1-24 0,-1 3-16 15,7 4-9-15,0 0-6 0,0 4 0 16,0 0-4-16,0-1-1 0,-6 1-3 0,-1 0-2 16,1-1 1-16,6-3 0 0,-13 0 0 0,6-4 1 15,-6-3 6-15,0 3 13 0,0-3 18 16,0-4 12-16,-6 4 26 0,6-8 6 0,-7 0 10 15,1-3 3-15,6 0-4 0,-7-4 5 0,7 0-12 16,-6-4 4-16,6 0-6 0,6 1-7 0,-6-1-4 16,7-3-12-16,-1 3-15 0,1 0-12 0,-1-3-7 15,0 7-10-15,2-3-8 0,-2 6-6 16,7-3-2-16,-7 8-3 0,1-1-4 0,-1 4 0 16,-12 0-1-16,12 4 3 0,-6 3 2 0,7 0 2 15,13 8 3-15,-8-4 3 0,8 3-1 16,-14 5-2-16,7-5 2 0,1 1-3 0,-8-4-1 15,7 4-2-15,6-4-2 0,-6-4 1 0,1-3-4 16,-8 0 2-16,0-1 3 0,2-6 0 0,-2-1 3 16,6-4 1-16,-5 1 0 0,6-7-1 15,-6 0-9-15,-1-2 6 0,0 1 0 0,2-3 3 16,-2 4 12-16,-6-5 12 0,0 5 31 0,0 3 19 16,0 0 13-16,0 3 7 0,0 5-7 0,0-1-12 15,0 4-20-15,0 0-22 0,6 4-18 16,-6 3-6-16,6 4-8 0,-6 0-7 0,8 0-29 15,-8 4-48-15,6 3-67 0,-6-4-78 0,6 1-85 16,1 0-73-16,-1 0-70 0,1-4-73 0,0 0-86 16,-1-4-21-16,7-4 32 0,0 1 54 15,6-4 82-15</inkml:trace>
  <inkml:trace contextRef="#ctx0" brushRef="#br0" timeOffset="1886.15">27438 4330 186 0,'13'-11'399'0,"0"-8"48"0,-6 8 23 0,-1-3-55 15,0 0-91-15,-6-1-72 0,0 7-43 16,0-3-19-16,0 8-11 0,-6-1-10 0,6 0-17 16,-6 4-28-16,-1 0-25 0,1 0-24 0,-1 8-24 15,-12-1-19-15,5 4-16 0,2 0-8 0,-2 4-3 16,8-1-4-16,-1 4-2 0,-5-4 1 0,12 6 0 16,0-6-5-16,0 1 4 0,12 0 1 0,-5-4 0 15,6-1-4-15,0 1-6 0,-1-3-2 16,8-5-9-16,0-3-7 0,-1-3-3 0,7-1 0 15,1-3 2-15,-8-1 8 0,0-2 3 0,-5-1 8 16,-8 0 5-16,7-4 4 0,-6 4 4 16,0-4 3-16,-1 3 5 0,-6 3 2 0,0-3 4 15,-6 5 3-15,6 0-3 0,-7-1-4 0,7 5-8 16,0-1-8-16,0 4-12 0,0 0-17 0,0 4-21 16,0 3-31-16,7 0-30 0,-7 0-31 15,6 4-31-15,0 0-41 0,8 1-54 0,-8-1-68 16,7-4-92-16,-6 0-32 0,12 1 5 0,-6-5 33 15,0 1 66-15</inkml:trace>
  <inkml:trace contextRef="#ctx0" brushRef="#br0" timeOffset="2072.83">27881 4246 171 0,'0'-15'417'0,"0"-3"59"0,7 3 48 0,-7 1-37 0,-7-2-81 16,7 10-62-16,-7-6-41 0,1 8-38 15,6 1-36-15,0-1-41 0,0 8-48 0,0-1-48 16,6 5-39-16,1 2-19 0,0 6-12 15,-7-1-9-15,6 6-7 0,0-2-6 0,7 3-9 16,-6 0-31-16,-7-1-38 0,0-2-48 0,0-1-56 16,0-3-66-16,7 0-78 0,-7-4-85 15,0-4-114-15,0-3-33 0,0-4 17 0,0-4 45 16,0-3 72-16</inkml:trace>
  <inkml:trace contextRef="#ctx0" brushRef="#br0" timeOffset="2241.73">27933 4117 161 0,'0'-14'408'15,"0"-4"49"-15,0 2 35 0,-6 6-57 16,6-1-105-16,-7 4-99 0,7 0-77 0,-7 3-58 16,7 0-51-16,-6 4-55 0,-1 0-65 0,7 0-96 15,0 4-138-15,-6 0-111 0,6-1-46 0,0 1-7 16,6 3 24-16,14 0 73 0</inkml:trace>
  <inkml:trace contextRef="#ctx0" brushRef="#br0" timeOffset="2574.77">28187 4085 120 0,'0'0'385'0,"0"0"40"0,0 3 25 0,0 1-54 16,6-1-105-16,-6 8-101 0,7 0-63 0,-7 1-38 15,7 2-25-15,-1 1-19 16,8 3-18-16,-8-3-14 0,6 3-10 0,2-3-2 0,-14 3 0 0,13-3-1 15,-7-1-1-15,-6-3 0 0,6-4 2 16,-6 0 3-16,0 2 10 0,0-6 13 0,0 0 17 16,-6-3 15-16,6-3 15 0,-6-5 11 0,6 4 5 15,-7-6 1-15,1 3-4 0,6-8-4 16,0 0-9-16,0 1-6 0,0-1-10 0,13-3-11 16,-7 0-8-16,8 2-9 0,-2-2-8 0,8 0-8 15,-1 3-5-15,1 1-4 0,0 3-5 0,-8 4-1 16,8-1-2-16,-1 5 1 0,1 3-3 15,0 0 4-15,-1 7 1 0,-6 4 2 0,-6 0 0 16,5 3 0-16,-12 1-2 0,7 3-22 16,-7 0-44-16,-7 1-70 0,7-1-112 0,-12 1-194 15,5-5-113-15,0 1-40 0,1-4 13 16,12 0 51-16,14-7 104 0</inkml:trace>
  <inkml:trace contextRef="#ctx0" brushRef="#br0" timeOffset="5140.22">24696 5228 106 0,'0'0'402'16,"0"0"50"-16,0 3 33 0,7-3-33 0,6-3-107 15,0 3-97-15,7-4-64 0,-1 4-38 0,7-4-19 16,0 1-15-16,6 3-12 0,7-4-9 0,20 0-8 16,-7 4 2-16,7-4 0 0,-8 1-1 0,8 3-2 15,0-4-4-15,6 1-3 0,-6 3-12 16,6-4-10-16,7 0-12 0,-1 1-12 0,-6 3-9 16,7-4-10-16,0 0-8 0,-1 4-22 0,-6-3-39 15,-12 0-54-15,-1-3-63 0,-7 0-63 0,-6 2-75 16,-13-3-86-16,0 3-95 0,-19-3-39 15,-1-1 12-15,-12 1 36 0,-7 0 67 0</inkml:trace>
  <inkml:trace contextRef="#ctx0" brushRef="#br0" timeOffset="5446.86">25881 5011 18 0,'7'-4'346'0,"0"4"42"16,5 0 26-16,-5 4-48 0,6-4-82 0,-7 3-113 16,7-3-74-16,1 4-43 0,-2 4-25 0,8 0-9 15,-7 2-19-15,7-2 1 0,0 3-1 16,-2 0 1-16,-4 3 1 0,-1 1-1 0,0-4 1 0,-6 3 0 16,-1 1-2-16,0-4 1 0,-6-1 6 15,0 2-3-15,-6-1 2 0,-7-3-3 0,0 2-1 16,0-2-2-16,-7-1-6 0,0-3 3 15,8 3-4-15,-1-3 3 0,6-4-7 0,0 3-15 16,1-3-48-16,0-3-97 0,0 3-131 0,12-4-66 16,0-3-31-16,7 3-2 0,7-3 37 15</inkml:trace>
  <inkml:trace contextRef="#ctx0" brushRef="#br0" timeOffset="5870.09">26657 4953 333 0,'0'-4'392'0,"0"-3"30"15,0 3-47-15,0 0-82 0,0 4-102 16,6 0-76-16,-6 0-45 0,0 8-25 0,0-1 2 16,7 4-9-16,-7 0-6 0,6 7-4 0,0 0-2 15,-6 4-2-15,7 1-4 0,0-1-5 0,-1 3 7 16,7 1-8-16,0-1-4 0,-6-2-2 15,6-1-3-15,-7 0-1 0,1-1-10 0,-1-2 5 16,0-5 5-16,2-3 19 0,-2-3 27 0,-6-1 31 16,6-2 18-16,-6-5 12 0,-6-5 8 15,0-2-5-15,-2-4-11 0,2 0-14 0,0-4-8 16,-7-3-2-16,6-4-4 0,1 4-5 0,-1-7-7 16,7-2-7-16,-6 1-8 0,6 1-8 0,0-1-6 15,6 4-10-15,1-4-6 0,-1 5-6 16,7-1-4-16,0 0-1 0,7 3-5 0,-1 5 2 15,-6-1-4-15,14 4-1 0,-8-1 0 0,0 6-1 16,8-2 1-16,-8 4 0 0,0 4 0 0,-6 0 1 16,-6 4 0-16,0 4 1 0,-1 2-1 15,-12 2 1-15,6 3-1 0,-14-1 1 0,1 4 0 16,-6 1-1-16,0 3-2 0,-1-4 0 16,-6 1-13-16,7 2-36 0,-1-2-51 0,0-1-59 15,7-3-59-15,1-1-87 0,4-3-110 0,8-4-105 16,0 1-25-16,14-8 19 0,5 3 40 0,1-6 77 15</inkml:trace>
  <inkml:trace contextRef="#ctx0" brushRef="#br0" timeOffset="6244.27">27229 5004 55 0,'0'-7'370'0,"0"-4"52"16,0 4 32-16,-6-5-32 0,0 5-89 0,6 0-89 15,0-1-63-15,-6 1-39 0,-2 3-18 0,2-3-25 16,0 7-27-16,-1-3-23 0,-6 6-22 15,6-3-11-15,-5 7-14 0,-8 1 0 0,7 3-1 16,-7 0 0-16,0 4 4 0,8-1-1 16,-2 4-1-16,2 0-1 0,-1-3 10 0,6 4-6 15,0-5-2-15,7 5-2 0,7-5-1 0,0-3-1 16,-1 0-8-16,7 0 6 0,7-7 2 16,-8-1 1-16,15 1 1 0,-7-8 2 0,6-3-1 15,-7 0 1-15,7-4 7 0,-6-4 11 0,-1 4 15 16,-6-7 16-16,0 3 19 0,1 1 20 0,-8 3 17 15,0-4 13-15,-6 3 5 0,6 5-3 16,-6 0-10-16,0 0-19 0,0 3-21 0,-6 4-24 16,6 0-20-16,-6 4-14 0,6 3-8 0,-6 0-4 15,6 4-5-15,-8 5-2 0,8-6-15 0,0 5-38 16,8 0-48-16,-2-1-58 0,0 1-57 0,7-4-61 16,-6 0-65-16,6-4-69 0,7 4-86 15,-8-4-24-15,2-3 15 0,5-4 38 0,1-4 68 16</inkml:trace>
  <inkml:trace contextRef="#ctx0" brushRef="#br0" timeOffset="6782.27">27503 5037 27 0,'0'-11'350'0,"0"-4"51"0,-6 4 30 0,-1-3-40 0,0 3-74 0,1 3-90 0,6 1-67 0,0 3-42 16,0 1-29-16,0-1-21 0,-6 4-23 16,6 4-20-16,0-1-13 0,0 5-5 0,6 3-5 15,-6 0 1-15,6 3-1 0,1 0 1 0,0 6 0 16,-1-6-1-16,0 4 0 0,1-3-1 0,0 0 0 15,-1-1 1-15,1-3-2 0,-7 0 1 16,6 0 2-16,-6-4 15 0,0-3 12 0,0-4 10 16,-6 0 9-16,6-4 7 0,-7-3 6 0,1-4 3 15,6 0-7-15,0 0-4 0,0-3 1 16,0-1-2-16,6-3-1 0,1 3-9 0,6-4-5 16,0 1-3-16,-1 4-5 0,8-4-8 0,0 3-11 15,-1 0-5-15,7 0-2 0,1 5-2 0,-8 2-2 16,7 1-1-16,-6 0 3 0,-1 3-2 15,0 0-1-15,1 4-1 0,-7 0-1 0,0 4 1 16,6 0 1-16,-5-1-1 0,-1 5 2 16,-13 3 0-16,0-1 0 0,0 1 0 0,-13 4 1 0,7 0-1 15,-8-1 0-15,-5 1 0 0,6-1 0 16,0 2 1-16,-1-2-1 0,8 1 1 0,-7-1 0 16,6-3 0-16,1 0-1 0,0-3 0 0,6-1-2 15,6 0 1-15,0-3 0 0,8-4 1 0,-8-4 1 16,14 0 2-16,-7 1 2 0,6-8-1 15,0 0-1-15,1 0-5 16,-6-4 1-16,-2 1 1 0,-5-1 1 0,-1 1 0 0,1-2 0 0,-7 2 6 16,7 0-2-16,-7-1-1 0,0 4 0 15,0 3-1-15,0 1-2 0,0 3-3 0,0-3-1 16,6 7-1-16,-6 0-1 0,6 7 0 0,1-3 1 16,-7 7 3-16,0 0 0 0,-7 0 2 15,7 4 0-15,-6 3-2 0,6-4 1 0,-6 9-1 16,-1-9-8-16,7 5-25 0,-7-1-35 0,14-3-45 15,-7-5-48-15,7 1-67 0,-1-3-83 16,0-1-100-16,1-7-64 0,0 0-8 0,5 0 20 16,1-7 52-16</inkml:trace>
  <inkml:trace contextRef="#ctx0" brushRef="#br0" timeOffset="7264.5">28103 4989 20 0,'6'-14'355'0,"-6"3"50"0,6 0 32 0,-6 3-34 0,0-3-79 16,7 4-107-16,-7 4-73 0,0-1-49 0,0 4-28 15,0 0-23-15,6 4-18 0,-6 3-12 0,0 0-6 16,0 4-3-16,0 0-2 0,-6 0 0 16,6 4 0-16,0 3-1 0,0 1 0 0,0-5 0 15,6 1-1-15,-6-1-1 0,7-3 0 0,-7-3 0 16,7-1 2-16,-1 0 5 0,-6-3-1 16,6-4 3-16,-6 0 7 0,7-4 4 0,-7-3 7 0,0 0 3 15,7-4 7-15,-7 0 8 0,0 0 3 16,0 0 2-16,0-4-5 0,0 0-2 0,0 1-5 15,6 3-6-15,-6-4-7 0,6 4-9 0,1 0-1 16,-1 4-6-16,1-1-5 0,0 1-4 16,5 4-3-16,-4-1-1 0,4 4-1 0,-6 4 3 15,8-1 1-15,-8 4-1 0,1 1 2 0,-1-1 0 16,0 0 0-16,2 4 0 0,4-3 0 0,-6-1 0 16,1 0 0-16,0-3 2 0,-1 0-1 15,1-1 2-15,-1-3 1 0,1 0 2 0,0-3-1 16,-1-5-1-16,0 1 0 0,-6 0-1 0,14-4-2 15,-8 3-1-15,0-3 1 0,1 0 0 0,-1 1 1 16,1-1-1-16,-7 3 5 0,7 1 2 16,-7 0 2-16,6 2-2 0,-6 1 0 0,6 4 0 15,-6 0-4-15,6 4-2 0,-6 4-4 0,8 0 2 16,-8 3 0-16,0 0 2 0,0-1 0 16,0 5 0-16,6 0 2 0,-6 0-11 0,0 3-23 15,0-8-36-15,0 6-46 0,0-5-66 16,13-1-105-16,-6-2-145 0,6-5-58 0,-1 1-8 15,-5 0 21-15,12-4 54 0</inkml:trace>
  <inkml:trace contextRef="#ctx0" brushRef="#br0" timeOffset="7556.61">28584 5070 44 0,'6'0'355'0,"8"-4"46"0,-1-3 27 0,0 3-56 16,0-3-86-16,-1 0-101 0,8 0-72 0,0-4-45 15,-7 2-24-15,7-1-11 0,-1 3-11 0,-6-4-9 16,0-4-6-16,0 4 0 0,-6 0-2 16,5 0-3-16,-12 0 3 0,8 4 4 0,-8-4 5 15,-8 4 5-15,2-1 9 0,0 0 6 0,-8 4 4 16,8 2-1-16,-7 2 1 0,-7 2 3 16,8 2 2-16,-8 4 6 0,7 0 3 0,0-1 3 15,0 4-2-15,7 3-6 0,-2 1-9 0,2-4-12 16,6 4-9-16,6-1-8 0,2 1-3 15,-2-1-9-15,0-3-1 0,14 4-5 0,-7-7-20 16,7 3-30-16,-1-8-38 0,7 1-53 0,0 0-92 16,0-8-125-16,-6 4-80 0,-1-4-20 0,1-3 9 15,0 0 45-15</inkml:trace>
  <inkml:trace contextRef="#ctx0" brushRef="#br0" timeOffset="7747.2">29112 4882 4 0,'6'-14'350'0,"-6"3"49"0,0-3 32 15,-6 3-29-15,6 3-78 0,-7-3-100 0,1 8-76 16,6-1-45-16,-6 1-30 0,6 3-25 0,-8 3-19 16,8 4-15-16,0 4-7 0,0 0-1 15,0 1-2-15,0 5 1 0,0 1-4 0,0 2-11 16,0-2-19-16,0 4-29 0,8-4-49 0,-8 1-74 16,6-1-93-16,-6-1-96 0,0-2-41 15,0 0-3-15,0-4 33 0,0-3 63 0</inkml:trace>
  <inkml:trace contextRef="#ctx0" brushRef="#br0" timeOffset="8046.27">29053 5034 276 0,'0'-11'382'0,"0"2"36"0,0-1-26 0,0 3-62 15,0-4-84-15,7 4-77 0,-1 3-51 16,7-4-32-16,1 5-22 0,5-5-26 0,-6 5-16 16,13 3-10-16,-7-4-4 0,14 0-5 15,-7 4-3-15,6-3 6 0,1 3-3 0,-1-4-1 16,1 0-1-16,-7 4 0 0,7-3-1 0,-13-1-4 15,6-3-3-15,-7 3 0 0,1-3-1 0,-8 0-1 16,2-4 2-16,-8 2 3 0,-6-1 3 16,-6-1 3-16,-8 0 2 0,2 0 12 0,-8 1 14 15,1 2 15-15,-1 0 10 0,0 1 5 0,-5 4 2 16,5-1-5-16,0 4-7 0,7 4-5 0,-7-1-3 16,8 4-3-16,6 4-1 0,-8 4 0 0,8-4-9 15,-1 3-7-15,7 4-7 0,0 2-4 0,0-2-5 16,7-4-3-16,5 5-3 0,2-1-5 15,-2-3-24-15,8-4-36 0,0-1-48 0,5-3-65 16,2-3-99-16,-1-4-133 0,6-4-69 0,1 1-12 16,-7-8 21-16,7 4 52 0</inkml:trace>
  <inkml:trace contextRef="#ctx0" brushRef="#br0" timeOffset="8343.41">29718 4868 16 0,'0'-11'355'0,"-7"4"49"15,7 0 33-15,-6-1-29 0,6 2-79 0,-7 1-109 16,7 2-74-16,0-1-46 0,0 8-33 0,7-1-24 15,-7 2-19-15,6 1-10 0,1 2-7 16,-7 3-2-16,6-1-1 0,0 8-2 0,-6-2 1 0,14-1-3 16,-8-1 0-16,7-3 0 0,-6 4 1 15,-7-4 0-15,6-4 0 0,-6 4 3 0,0-7 3 16,0 3 1-16,-6-7-2 0,-1 0 6 0,-6-4 8 16,7 1 9-16,-8-4 4 0,-5-5 6 15,-1 5 5-15,0-4 5 0,8-4 9 0,-8 5 7 16,7-5 7-16,1 0 9 0,-2 3 8 0,14-2 4 15,0 0-3-15,0 3-8 0,14-8-10 16,-2 8-8-16,1-3-14 0,13 2-14 0,0 6-15 16,7 2-11-16,-1-3-4 0,1 3-6 0,7 4-4 15,-2 0-26-15,1 0-52 0,-6 4-77 16,6-4-103-16,0 7-160 0,-6-7-126 0,6 4-43 16,-7-1 15-16,7 0 57 0,1 5 94 0</inkml:trace>
  <inkml:trace contextRef="#ctx0" brushRef="#br0" timeOffset="9276.26">24774 5660 317 0,'7'-11'388'0,"-7"0"32"0,0-4-34 0,-7 4-63 15,7-1-87-15,-6 2-65 0,-1-1-32 16,1 0-15-16,-8 4-8 0,2-4-5 0,5 3-3 15,-6 1-4-15,0 0-1 0,0 0 2 0,-6-1 1 16,5 5-1-16,1-5 0 0,-6 1-2 0,0 3-9 16,-1 1-9-16,-13-1-8 15,1 0-2-15,-7 1-1 0,-1 3 10 0,-5 0 11 0,-7 0 16 16,0 3 18-16,-6-3 15 0,-1 8 13 0,0-1 9 16,-6 8 11-16,-7-1 7 0,7 9 5 0,0-2-1 15,-7 9-5-15,14-1-8 0,-7 7-6 16,12 1-9-16,8 4-11 0,5 2-20 15,15 5-32-15,-1-1-12 0,20-3-21 0,12 4-21 0,7 1-17 16,19-6-9-16,20 4 9 0,7-7-10 16,26 1-6-16,5-9-3 0,15-2-6 0,5-8-11 15,8-7-21-15,-1-8-29 0,1-4-31 0,-7-10-21 16,-1-7-13-16,-13-4 1 0,-12-12 18 0,-13-3 30 16,-14-4 35-16,-18 1 23 0,-21-12 14 15,-13 5 7-15,-25-8 2 0,-13-5-1 0,-21 5-27 16,-12-4-49-16,-19 4-88 0,-14-1-131 0,-6 5-149 15,-13 3-206-15,-7 7-191 0,0 8-67 0,1 3 26 16,11 12 99-16,15 3 131 0,18 6 198 0</inkml:trace>
  <inkml:trace contextRef="#ctx0" brushRef="#br0" timeOffset="11835.74">13585 8287 365 0,'-6'-8'454'0,"-8"-2"42"16,8 5 21-16,0-2-81 0,6 0-94 0,-7 3-68 15,7 1-47-15,7 3-32 0,5-4-33 16,2 4-35-16,-2 4-30 0,2-1-19 0,12 4 11 15,-7 4-3-15,14 4 7 0,-7 0 2 0,6 7-4 16,1 4-12-16,-1-1-28 0,1 1-5 0,-1 3-11 16,1 0-16-16,0 4-19 0,-7-3-37 0,0-5-65 15,6 1-84-15,-5-4-88 0,-8-5-126 16,-6 3-190-16,-7-9-70 0,2-4 4 0,-2-4 52 16,-6-3 72-16</inkml:trace>
  <inkml:trace contextRef="#ctx0" brushRef="#br0" timeOffset="12069.34">14041 8217 28 0,'0'0'355'0,"-6"0"46"0,0 7 24 0,-2-4-41 16,8 5-86-16,-6 3-101 0,0 0-58 15,-1 7-28-15,-6-3-16 0,0 7 4 0,-7 0 1 0,1 0-4 16,-7 0-7-16,0 0-11 0,-7 4-7 15,1-5-15-15,6 6-19 0,-7-9-15 16,7 0-13-16,0 0-21 0,7-3-34 0,-1-1-46 0,6-6-80 16,8-1-130-16,-6 0-134 0,12-3-57 0,0-4-9 15,12 0 23-15,8 0 68 0</inkml:trace>
  <inkml:trace contextRef="#ctx0" brushRef="#br0" timeOffset="12382.22">14457 8422 105 0,'-6'4'374'0,"6"-4"43"16,6 0 21-16,-6 0-59 0,0 3-85 16,8-3-98-16,-2 0-57 0,7 0-36 0,0 0-15 0,6 0-12 15,1 0-15-15,6 0-13 0,7 0-12 0,-1-3-8 16,1 3-7-16,6 0-9 0,-7 0-9 16,1 0-14-16,-1 0-24 0,-6-4-36 0,1 4-55 15,-14-3-87-15,0 3-121 0,-13 0-89 16,0 0-29-16,-7 3 4 0,1-3 42 0</inkml:trace>
  <inkml:trace contextRef="#ctx0" brushRef="#br0" timeOffset="12588.77">14392 8550 133 0,'0'4'383'0,"0"-1"46"0,0-3 17 0,8 0-60 15,-8 4-97-15,6-4-95 0,7 0-65 0,0 4-37 16,6-4-23-16,1 0-14 0,6 4-15 0,1-4-15 16,5 3-10-16,7-3-7 0,-7 0-6 0,7 0-9 15,0 0-19-15,1-3-31 0,-1-1-53 16,-7 0-90-16,1 0-144 0,-14 1-77 0,0-4-29 16,-5-1 6-16,-1 5 40 0</inkml:trace>
  <inkml:trace contextRef="#ctx0" brushRef="#br0" timeOffset="13077.76">15487 8547 38 0,'13'0'383'0,"0"0"68"15,0 0 38-15,-7 0-7 0,-6-4-75 16,8 4-86-16,-2 0-54 0,-6 4-40 0,0-4-21 15,0 0-35-15,0 0-30 0,0 3-43 0,0-3-36 16,0 0-29-16,0 0-17 0,0 4-9 0,0-4-20 16,0 3-33-16,0-3-55 0,6 4-59 0,-6-4-72 15,6 0-98-15,-6 0-131 0,7 0-78 16,6 0-6-16,0 0 29 0,7-4 56 0,0 4 90 16</inkml:trace>
  <inkml:trace contextRef="#ctx0" brushRef="#br0" timeOffset="13261.75">15962 8543 78 0,'14'0'379'0,"-2"0"48"0,2 0 25 0,-8-4-48 15,1 4-98-15,-1 0-105 0,-6-3-75 16,6 3-44-16,1 0-27 0,6 0-23 0,-7 0-24 16,-6-4-29-16,7 4-29 0,0 0-43 0,-1-4-62 15,1 4-85-15,6 0-108 16,-13 0-53-16,6 0-14 0,1-3 22 0,13 3 52 0</inkml:trace>
  <inkml:trace contextRef="#ctx0" brushRef="#br0" timeOffset="13403.21">16438 8521 185 0,'0'4'373'0,"6"-4"40"0,-6 3-8 16,7-3-70-16,-7 4-96 0,0-4-97 0,0 0-64 15,0 0-45-15,0 0-33 0,6 0-50 0,-6 0-58 16,7 0-92-16,0 0-116 0,-1-4-58 15,0 1-20-15,8 3 20 0,5-8 44 0</inkml:trace>
  <inkml:trace contextRef="#ctx0" brushRef="#br0" timeOffset="13506.12">16647 8510 373 0,'12'0'447'0,"-12"0"39"16,0 0 0-16,-6 0-79 0,0 0-114 0,-2 0-86 16,8 0-61-16,0 0-45 0,0 0-54 0,0 0-75 15,8 0-94-15,-2-4-142 0,0 4-157 0,1-3-76 16,-1-1-21-16,8 0 20 0,-2 1 60 15</inkml:trace>
  <inkml:trace contextRef="#ctx0" brushRef="#br0" timeOffset="13990.37">17422 8192 165 0,'19'-8'425'0,"-6"-2"50"0,0 1 34 0,7-2-44 15,-1 0-114-15,0 4-93 0,8 0-70 16,-1-4-40-16,6 4-28 0,1 3-29 0,6-3-29 16,7-1-26-16,-7 8-19 0,6-3-12 0,-19 6-3 15,6 1 3-15,1 0-3 0,-13 3 1 0,0 4 0 16,-14 0 6-16,-6 3-2 0,0 1-3 15,-14 7 2-15,-4-3-1 0,-2-1 2 16,-13 4 0-16,-6 0 0 0,0 0 2 0,0-1 1 0,0-1-3 16,0-2 1-16,-1-1-1 0,1-2 0 0,7 0 0 15,6-4 7-15,0 0 12 0,0-3 9 16,0-5 8-16,13 1 3 0,-6-4 3 0,11 0-2 16,2 0-6-16,0-4-9 0,6 1-4 0,0-5-2 15,0 1-4-15,0-1-2 0,6 5-1 16,0-5 4-16,2 5 3 0,-2-5 3 0,0 5-2 15,-6 3 4-15,7 0 24 0,0 3 26 0,-1 1 30 16,0 0 23-16,7 7 22 0,-6 0 12 0,6 0-14 16,0 7-28-16,-6-4-34 0,5 5-21 15,-5-1-26-15,-1 1 15 0,1 3-31 0,6-4-22 16,-7 0-40-16,8 0-79 0,-8 1-94 0,0-4-140 16,-6-4-97-16,7 0-140 0,-7-1-135 0,0-2-23 15,0-1 47-15,0-3 81 0,0 3 101 16</inkml:trace>
  <inkml:trace contextRef="#ctx0" brushRef="#br0" timeOffset="14434.41">17747 8910 142 0,'0'0'371'0,"0"-4"54"0,-7 0 11 15,7 4-50-15,-12 0-62 0,4 0-74 0,2 4-64 16,-6 0-43-16,-8-1-27 0,1 4-16 0,5 4-24 16,2 0-20-16,-8 0-13 0,13 0-8 0,1 0-10 15,-1 4-5-15,14-4-7 0,-7 0-6 16,6-1-1-16,7-2-2 0,7 0 1 0,0-1-2 16,-1-3 1-16,7-4 0 0,-14-4-2 0,8 1 1 15,0-5-1-15,-7-4 2 0,0 2-3 16,-6-1-2-16,-7-3-2 0,0-2-12 0,0 2-21 15,-7-1-36-15,0 4-49 0,-5 0-109 0,-2 1-174 16,1-2-85-16,-7 6-29 0,2 2 9 16,4-4 36-16</inkml:trace>
  <inkml:trace contextRef="#ctx0" brushRef="#br0" timeOffset="16462.06">16073 7851 55 0,'0'-4'318'0,"7"0"49"0,-1 0 1 0,-6 1-41 15,7-5-60-15,-7 5-62 0,0-1-58 0,0 1-34 16,0-1-13-16,0 4-7 0,0-4-4 0,0 4-4 16,0-3-7-16,-7 3-5 0,7 0-11 15,-13 0-7-15,7 0-10 0,-8 3-10 0,-5 1-9 16,0 0-11-16,-8 3-6 0,8 0-1 0,-1 0-4 16,1 1-1-16,0-1 0 0,5 0-2 15,8 1-1-15,-7-1-1 0,13-3 0 0,0-1 1 16,0 0-1-16,13 3 2 0,-7-6 2 0,14 0 0 15,-1-6 1-15,1 3-1 0,6 0 0 16,-6-5 0-16,-1 1-1 0,1-4 2 0,-8 0-1 16,-5 4 0-16,0-4 2 0,-1 0-1 0,-6 4 1 15,-6-4-1-15,6 0 3 0,-7 3 3 0,7 5-3 16,-7-5-2-16,7 5-4 0,0 3-2 0,0-4-4 16,7 8-2-16,-7-1-1 0,7 1 3 15,-7 7 3-15,6 0 2 0,1 4-1 16,-1 3 4-16,7 0-3 0,-6 4-2 0,-1 5 0 0,8-2 0 15,-2 0 2-15,-5 4-4 0,6-3 4 16,-7-1 3-16,1 2 2 0,-1-2-5 0,-6 1 2 16,6-4 0-16,-6-4 1 0,0-7 3 0,0 3 3 15,0-5 12-15,-6-3 6 0,6-2 11 0,-6 0 16 16,-1 0 7-16,1-1 1 0,-7 1-4 16,0-4-8-16,-7 3-10 0,1 1-17 0,-1-4-6 15,7 0-1-15,0 3 3 0,0-3 1 0,0 0 1 16,7 4-2-16,6-4-3 0,0 4-2 15,6-4-3-15,7 0 3 0,0 4 4 0,0-1 1 16,13 0 0-16,-6-3-2 0,12 5-4 0,1-2-5 16,-1 1-4-16,1 0-2 0,-1-1-8 0,1 1-26 15,-1-1-48-15,-6 1-64 0,7 0-95 16,-13-1-162-16,0-3-132 0,-1 0-49 0,-13-3 8 16,14 3 42-16,-14-4 84 0</inkml:trace>
  <inkml:trace contextRef="#ctx0" brushRef="#br0" timeOffset="17315.37">18405 8334 196 0,'13'0'349'0,"-7"0"36"16,0 0-28-16,2 4-60 0,-8 0-69 0,0 3-68 16,-8 0-47-16,2 4-23 0,-7 4-13 0,0-1-6 15,0 1-10-15,-7 0-12 0,8 3-11 16,-15-4-12-16,15 5-8 0,-8-4-7 0,0-1-7 15,7 1-16-15,7 0-22 0,0-8-42 0,6 4-76 16,0-8-126-16,0 1-102 0,0-4-44 16,6 0-8-16,7-4 27 0</inkml:trace>
  <inkml:trace contextRef="#ctx0" brushRef="#br0" timeOffset="17653.82">18874 8217 165 0,'12'-11'402'0,"8"0"42"16,0 0 27-16,-1 3-70 0,-5-3-112 0,11 4-93 16,1 0-62-16,0-1-37 0,7 1-21 0,-1 3-17 15,1 1-17-15,-7-1-14 0,0 4-13 0,0 0-8 16,-7 4-3-16,8-1-1 0,-1 5 0 15,-13-1 5-15,0 4 8 0,0 1 15 0,-13 2 12 16,-13-3 13-16,7 3 17 0,-8 1 16 0,-11 0 14 16,5-1 6-16,0 2 5 0,1-2-1 15,-1 0-10-15,8 1-14 0,-15-3-17 0,14 2-22 16,0-3-12-16,0-1-12 0,13-2-7 0,-7 3-6 16,7-4-6-16,7 1 1 0,0-1-4 15,6-3-14-15,6-1-21 0,0 1-39 0,8-4-50 16,-1 0-60-16,0 0-68 0,0-4-100 0,7 4-158 15,-7-7-60-15,-1 3-3 0,-5 1 33 16,6-5 52-16</inkml:trace>
  <inkml:trace contextRef="#ctx0" brushRef="#br0" timeOffset="17921.91">19896 8353 300 0,'6'0'404'0,"1"0"33"15,-7 0-18-15,7 0-74 0,-7 3-91 0,-7 0-70 16,7 1-37-16,-7 7-19 0,-5-3-6 0,-2 3-8 16,8 0-15-16,-7 4-12 0,-7-1-21 0,8 0-16 15,-2 2-15-15,8 2-14 0,-7-4-9 16,6 1-32-16,-6 0-30 0,7-4-41 0,0 0-59 15,6-4-96-15,0 0-158 0,0-3-82 0,6 0-22 16,-6-4 15-16,19 0 44 0</inkml:trace>
  <inkml:trace contextRef="#ctx0" brushRef="#br0" timeOffset="18643.39">20723 8151 200 0,'-20'0'378'16,"8"-4"45"-16,6 0 7 0,-8-3-53 16,8 0-71-16,-1 0-62 0,1-1-36 0,12 1-27 0,1 0-18 15,5-1-19-15,2 1-22 0,12-1-28 0,-7 1-24 16,13-4-17-16,1 4-12 0,1 4-13 15,4-4-10-15,1 3-8 0,0 4-5 0,1 0-1 16,-1 4-1-16,-7-1-2 0,1 1 0 0,-7 3-5 16,-7 0 4-16,1 4 0 0,-8-4 1 0,-5 4 4 15,-7 4-1-15,0-4 8 0,-13 0 2 16,-6 0 7-16,-1 3 18 0,-6-3 6 0,-7 0 9 16,1 1 14-16,-1-1 10 0,7-4 11 0,0 4-8 15,7-4-2-15,-1 1-4 0,14-5-10 16,0 1-5-16,-8 0-6 0,14-1 2 0,6 4 8 15,2-3 2-15,4 3 1 0,1 1-6 0,7-1-10 16,0 4-18-16,6 0-10 0,-7 0-7 0,7 3-6 16,0-2-3-16,-6 3-1 0,-1 3 9 15,-6 0 7-15,0-3 13 0,-7 3 18 0,1 0 22 16,-7-4 29-16,-7 2 30 0,-12-2 38 16,0-3 28-16,-8 4 21 0,-11-4 4 0,-1 0-13 15,-1-4-28-15,1 1-42 0,0-1-47 0,1-4-83 16,4-3-135-16,1 0-188 0,8-3-200 0,-1-4-283 15,6-1-193-15,0 1-60 0,14-8 51 16,6 4 141-16,6 0 178 0</inkml:trace>
  <inkml:trace contextRef="#ctx0" brushRef="#br0" timeOffset="21656.08">4141 8700 239 0,'7'-3'406'0,"0"-1"37"0,-1 0 15 15,0-3-67-15,2 0-102 0,-2 3-60 16,0-3-33-16,1 3-8 0,-7-3 2 16,6 3 1-16,-6 4 0 0,0-4-10 15,0 4-26-15,0-3-5 0,0 3-28 16,-6 0-24-16,6 3-21 0,-7 1-12 0,7 0 4 16,-6 3-16-16,0 0 5 0,6 4-2 0,-8 0-7 15,2 4-12-15,6 0-8 0,0 8-5 16,0-5-7-16,0 3-5 0,0 5-6 15,6-1-1-15,2 4 23 0,-8 4-14 16,0 0-7-16,0 1-4 0,0-2 0 0,0 1-2 16,0 1-27-16,-8-5 13 0,2-4 6 15,6-2 3-15,0-2 4 0,0-7 0 0,0 2 0 16,0-5 1-16,-6 0-2 0,6-4-12 16,0-3-29-16,0-1-41 0,6 1-55 15,-6-4-60-15,14 0-60 0,-8 0-47 0,0-4-48 16,-6 1-51-16,0-5-61 0,0 5-60 15,-6-1-2-15,6-3 27 0,-6 3 54 16,6-3 86-16</inkml:trace>
  <inkml:trace contextRef="#ctx0" brushRef="#br0" timeOffset="21971.71">4037 9140 138 0,'-6'-3'360'0,"6"-1"47"16,-6-4-1-16,6 5-43 0,0-5-70 15,6 5-65-15,0-5-45 0,1 1-21 16,0 0-6-16,-1 3-2 0,1 1-4 0,-1-2-8 16,0 5-6-16,1 0-2 0,6 0-1 15,-13 5-4-15,6-2-9 0,-6 4-11 16,7 1-13-16,-7 3-17 0,7 0-19 0,-7 0-18 16,6 3-11-16,-6-3-9 0,13 3-8 15,-7-2-6-15,1-4-2 0,6-1 3 16,1 0 0-16,-2-3 2 0,1-1 3 0,7-3 2 15,0-3 0-15,-1-5 0 0,-6-2 24 16,0-1-13-16,0-1-7 0,0-2-7 16,0-1-5-16,-6 0-4 0,-1 1-36 15,0 3-21-15,1 0-52 0,-1-1-73 0,8 2-85 16,-8 3-120-16,-6-1-158 0,6 5-93 16,-6-1-9-16,0 4 40 0,8 7 70 0,-2 1 112 15</inkml:trace>
  <inkml:trace contextRef="#ctx0" brushRef="#br0" timeOffset="22328.81">4455 9316 270 0,'0'-3'441'0,"0"-2"51"16,0 5 28-16,0-3-61 0,-8-1-105 0,8 4-86 16,0 4-55-16,0-1-24 0,-6 5-20 15,6 4-24-15,0 2-27 0,0 0-21 16,0 5-22-16,6-1-25 0,2 4-23 0,-2 0-15 15,7 1-19-15,0 2-22 0,-7-4-29 16,1-2-37-16,-1-1-39 0,1-3-40 16,0-4-31-16,-1-4-29 0,-6-3-41 15,0-4-62-15,0 0-82 0,-6-8-42 16,-1 1-2-16,0-4 26 0,1 0 55 0</inkml:trace>
  <inkml:trace contextRef="#ctx0" brushRef="#br0" timeOffset="22583.91">4487 9334 13 0,'0'-12'370'16,"0"-2"57"-16,0 3 32 0,0 1-18 0,6 2-77 16,-6-3-104-16,7 4-72 0,6 0-44 15,0-1-28-15,0 5-25 0,0-1-24 16,6 0-26-16,1 1-18 0,6 3-10 0,-13 3-6 16,0-3-4-16,0 4-4 0,1 3 1 15,-2 4-1-15,-12-3 2 0,0 3 1 16,-6 3 0-16,-14 1 3 0,7-1 2 15,-13 1-1-15,6 0 1 0,1 3-1 0,-7-7-2 16,13 4-12-16,6-4-30 0,1-4-44 16,6 0-78-16,0-3-131 0,0 0-140 15,0-4-63-15,0 0-12 0,13 0 22 16,6 0 66-16</inkml:trace>
  <inkml:trace contextRef="#ctx0" brushRef="#br0" timeOffset="23898.34">4800 9364 39 0,'-7'-4'349'0,"7"0"48"15,-7 4 26-15,7 0-49 0,-13 4-72 16,7 0-77-16,0 3-51 0,-8 0-22 16,-5 4 0-16,6 0 7 0,-7 0 6 0,7 4-1 15,1-4-7-15,-2 3-13 0,1 1-17 16,7-3-23-16,6-2-24 0,0 1-19 15,0-4-15-15,0-3-11 0,13-1-4 0,-1-3-4 16,8-3-3-16,0-4-5 0,-1-1-7 16,7 1-1-16,-12-7 2 0,5 3 11 15,-6-4 17-15,0 4 23 0,-1 0 27 0,-4 0 22 16,-2 0 16-16,0 0 8 0,-6 7-7 16,-6-3-20-16,0 3-21 0,-8 4-24 15,8 0-25-15,0 8-20 0,6-1-12 0,-7 4-15 16,0 0-22-16,7 0-42 0,0 0-59 15,7 3-69-15,6-2-71 0,-7-1-57 16,14 0-40-16,-14-4-23 0,8-4-5 16,5 1-3-16,-13 0 11 0,8-8 12 15,-2 0 26-15,2 1 42 0,-1-4 61 0,-1-4 83 16,2 3 88-16,-8-7 93 0,-6 4 84 0,6-3 85 16,-6 3 54-16,8-4 26 0,-2 4-6 15,-6 0-18-15,0 0-29 0,0 4-43 16,0 3-40-16,0-3-29 0,0 7-14 15,0 0-10-15,0 0-8 0,0 7-9 0,0 4-3 16,6-3-1-16,-6 6-4 0,7-3-7 16,-7 4-11-16,6-1-12 0,1 1-9 15,6 1-6-15,-7-2-5 0,0 0-2 0,2-3-1 16,-2 0 0-16,0-4 1 0,-6-3 6 16,0 0 2-16,7-4 5 0,-7 0 5 15,0-8 5-15,0 4 4 0,0-6-1 0,-7-1 10 16,7 0 8-16,0-4 6 0,-6-3 5 15,0 3 2-15,6-3 8 0,0 3 0 16,6 1-3-16,0-1-4 0,8 0-9 0,-8 4-4 16,7 4-11-16,0-3-14 0,6 4-9 15,1 0-6-15,-1 6-4 0,7 0-4 0,-6 0-5 16,6 3-9-16,1 0-7 0,-8 3-5 0,7 0-6 16,-6 2 1-16,-1-1 3 0,-12 0 4 0,-1 4 21 15,-6 0-3-15,0 0 3 0,-6 0 0 0,-8 0 0 16,2 0-1-16,-2 0-13 0,1-4 10 0,-6 4 5 15,6 1 2-15,-1-6 3 0,-5 6 2 16,13-5-1-16,-1-3 0 16,1 3 1-1,6-3 1-15,0-1-1 0,6 1 2 0,-6-4 1 0,7 0 1 0,6 0 0 0,7-4-1 0,-8 1 0 16,8-5-1-16,-1 1 0 16,1 0-3-16,0 0-1 0,-7-1 2 0,-1-3-1 0,-5 0 1 0,0 0 0 0,-1 4-1 15,-6-4 1-15,0 3 3 0,0 1 2 0,0 0 4 16,0 3 1-16,0 1-1 0,0-1-1 0,-6 4-2 15,6 0-5-15,-7 4-4 0,7-1 1 0,0 4 0 16,-7 4 1-16,7 0 0 0,0 0-1 0,0 0 1 16,0 4-5-16,0-4 1 0,0 8 0 0,7-9-6 15,0 5-14-15,-1 0-20 0,8-8-27 0,-2 4-32 16,-5-4-32-16,6-3-28 0,0 0-22 0,-1-4-15 16,2-4-16-16,-1 0-23 0,-7-3-20 0,1 0-15 15,-1-4-4-15,-6-1 14 0,7-2 33 16,-1 3 53-16,-6-3 71 0,7 0 80 0,-7-2 77 15,7 5 71-15,-7-4 60 0,6 4 33 0,7-3 3 16,-6 3-15-16,-1 0-32 0,-6 4-39 0,6-1-43 16,-6 5-27-16,7-1-15 0,-1 4-7 0,1 0-2 15,6 4-3-15,1-1 5 0,-8 5 2 0,0 3 2 16,0 0 0-16,-6-1-1 0,0 5-1 0,0 0-3 16,0-1-1-16,0 1-4 0,0-1-2 0,0 2 0 15,0-2-3-15,0-3 0 0,0-4 2 0,0 4 7 16,0-7 15-16,0 0 20 0,0-1 9 0,0-3 2 15,0-3 1-15,0-1-8 0,7-3-12 16,0-5-15-16,-1-2-9 0,1 3 1 0,5-3 3 0,2-5 6 16,-8 4 11-16,7-3 9 0,-6 3 20 15,-1 4 13-15,1 1 11 0,-1-1 3 0,-6 3-7 16,6 1-13-16,2 3-23 0,-8 1-16 0,6 3-17 16,-6 0-14-16,6 3-8 0,-6 5-3 0,6-5-3 15,-6 5-6-15,8 3-4 0,-8-4-4 0,6 0-1 16,0 4 0-16,1-4-2 0,-1 1 1 0,1-1 1 15,0-3 1-15,-7-1-1 0,6 1-2 0,0-4 1 16,1 0-8-16,0-4 4 0,5-3 1 0,-5 0 3 16,6-1 4-16,0-3 5 0,-7 0 12 0,8 1 3 15,-2-1 13-15,-5 0 14 0,6 3 21 16,0-3 21-16,-7 4 8 0,8 3 1 0,-8 1-6 16,0 3-15-16,2 0-18 0,-2 0-20 0,0 7-15 15,1 0-9-15,-7 4-9 0,6 0-13 0,-6 0-41 16,0 4-74-16,-6-1-97 0,6 1-113 15,0-4-119-15,0 4-163 0,0 0-148 0,0-4-28 0,0 0 46 16,13-4 82-16,0 0 109 0</inkml:trace>
  <inkml:trace contextRef="#ctx0" brushRef="#br0" timeOffset="24862.01">6499 8543 147 0,'7'0'393'0,"-1"-7"52"0,1 3 18 16,-1-3-55-16,7 3-92 0,-6 0-92 0,12 1-55 15,-5-1-30-15,5 0-15 0,1 4-6 0,12 0-5 16,1 0-11-16,-1 4-12 0,7 0-10 0,7-1-5 16,-1 5-1-16,1 3 1 0,13 0 0 0,0-1 1 15,12 5 6-15,0 0 5 0,8-1 4 0,-1 1 0 16,13 0-1-16,6-1-7 0,8-2-8 0,-1-5-15 16,7 0-15-16,7 0-12 0,5 1-14 0,1-1-11 15,0-3-4-15,-1-4-5 0,1-4-2 16,0 0-4-16,0-3 1 0,-8-4 1 0,1-3-2 15,1-1 3-15,-14-3 0 0,1-5-1 0,-8-2-13 16,-12-4 4-16,0-4 5 0,-14 0 0 0,1-8 0 16,-20-3 0-16,-7-3 11 0,-5-8-3 0,-15 0 1 15,-11-4 1-15,-14-3 4 0,-7-4 2 0,-13 0 3 16,-12 4 3-16,-13-1 1 0,-21 1-2 0,-5 8 3 16,-21 2 1-16,-12 8-2 0,-19 1 1 15,-8 6 2-15,-12 7 5 0,-7 5 2 0,-6 6 5 0,-7 8 4 16,-6 4 2-16,-8 7 7 0,-5 7 18 15,7 8 18-15,-1 3 20 0,13 8 16 0,7 7 16 16,12 7 14-16,14 8 11 0,7 7 3 0,18 7-2 16,21 8-5-16,5-1-12 0,27 4-21 0,7 4-30 15,18-4-27-15,15 1-23 0,12-1-13 0,19 0-9 16,13-7-16-16,21 0-36 0,12-7-70 0,26-3-100 16,0-9-122-16,27-7-128 0,5-7-134 0,1-3-162 15,12-13-101-15,2-9 12 0,-8-1 72 0,0-14 101 16,1-1 131-16</inkml:trace>
  <inkml:trace contextRef="#ctx0" brushRef="#br0" timeOffset="25481.76">9014 8719 197 0,'-8'-4'418'0,"8"0"51"0,-6-3 32 15,6 3-63-15,-6 1-101 0,6-1-87 0,0 4-56 16,6 0-21-16,-6 0-20 0,14 4-13 0,-2-1-11 15,8 5-10-15,13 3-2 0,-7 0-16 0,6 4 3 16,1 0-3-16,6-1-5 0,-7 4-14 16,7 0-13-16,-7 4-15 0,8-3-20 0,-7-1-16 15,6 1-12-15,-7-1-22 0,-6-4-51 0,0 1-66 16,1-5-77-16,-2 2-98 0,-5-5-147 0,-8-3-140 16,2-1-41-16,-14-3 22 0,6 0 55 0,1-3 88 15</inkml:trace>
  <inkml:trace contextRef="#ctx0" brushRef="#br0" timeOffset="25756.87">9632 8825 85 0,'-6'-4'368'0,"6"1"55"0,-7-1 19 0,7 4-53 15,-7 0-83-15,7 0-94 0,0 4-67 0,0 3-43 16,0 0-21-16,0 4-9 0,0 0-6 0,0 4-8 15,0-1-10-15,0 5-7 0,0-1-6 0,-6 4-4 16,0-3-2-16,-2 2 0 0,2-2 2 0,-7 2 1 16,0-1 0-16,-6-2 0 0,-1-1-3 0,7-2-17 15,0 0 1-15,-6 0-3 0,5-4-2 0,8 0-2 16,0-4-3-16,6-3 0 0,0-1-34 0,0-3-41 16,6 0-57-16,0-3-89 0,1-1-128 15,0 0-112-15,6-3-42 0,-7 4 4 0,7-5 37 0,6 4 77 16</inkml:trace>
  <inkml:trace contextRef="#ctx0" brushRef="#br0" timeOffset="26283.28">9977 9038 66 0,'0'-4'381'0,"6"4"59"0,1 0 35 15,-7-4-53-15,0 4-89 0,0 4-97 16,0 0-66-16,0 0-38 0,0 6-16 0,0-2-6 16,0 3 0-16,0 3-7 0,0 1-12 0,7-1-10 15,-7 9-9-15,6-5-6 0,-6 3-8 0,7 2-11 16,-7-5-13-16,0 0-9 0,0 1-10 0,0-1-7 16,6-3-3-16,-6-5-2 0,6 1-2 0,-6 0 1 15,0-8 4-15,0 3 1 0,0-3-3 0,0-3 1 16,0-3 1-16,0-3-1 0,0 0-2 0,0-2-2 15,-6-3 1-15,6-3-1 0,0-1 0 0,0 1 0 16,0-5 0-16,0 1-1 0,0 0 0 0,0 0 2 16,0-5-2-16,0 2-1 0,0 2 1 15,20-3 0-15,-8 3-1 0,8 2 1 0,0 2-1 16,-13 0-1-16,11 0-1 0,-4 1 1 0,5 6 2 0,1 2-1 16,6-2 1-16,-6 4 0 0,-1 4-2 15,7 0-1-15,-6 0 1 0,-7 7-1 0,-7 1-2 16,1-1 2-16,-7 4 1 0,-7 0 1 0,7 0 0 15,-13 1 0-15,0 2 2 0,0 1 1 0,-13-1 5 16,0 1 4-16,7-4 12 0,-7 3 16 16,-1-2 17-16,7-2 16 0,2 5 5 0,4-5-1 15,1-1-3-15,7 2-9 0,0-1-10 0,12-2-9 16,0-1-6-16,7 0-1 0,1 1-7 0,4-1-8 16,-4-3-7-16,12 3-8 0,1-3-14 15,-2-1-32-15,7-3-47 0,-6 4-61 0,1-4-68 0,5-4-68 16,1 4-86-16,-1-7-95 0,-12 3-96 15,6-3-15-15,0 0 26 0,-7-1 48 0,1 1 82 16</inkml:trace>
  <inkml:trace contextRef="#ctx0" brushRef="#br0" timeOffset="26644.51">10687 9137 197 0,'0'-4'393'0,"-13"4"43"0,13-4 2 15,-7 0-63-15,-5 4-86 0,-1 0-82 16,-7 0-49-16,-6 4-24 0,0 0-6 0,-1 3-3 15,2 0-4-15,5 4-6 0,0 0-9 0,1 4-12 16,0 0-9-16,6-1-14 0,-7 1-15 16,14 3-15-16,-2-3-12 0,2 0-15 0,6-1-6 15,-6-3-1-15,6-4-1 0,6 4 4 0,-6-8 3 16,6 3 11-16,2-3 1 0,11-6-2 0,-6-3 0 16,6 3-2-16,-5-8-5 0,-2 4-6 0,8-4-1 15,0-3-2-15,-7 3 1 0,-1-4 2 0,2 0 7 16,5 1 13-16,-12 3 14 0,-1 0 13 15,1 0 15-15,-1 4 4 0,0 2-2 0,2 1-10 16,-8 1-14-16,0 3-14 0,0 3-18 0,0 1-8 16,0 4-2-16,0 0-3 0,0 2-3 15,0 1-3-15,0 4-3 0,0-4-17 0,0 0-34 16,0 4-46-16,0-4-54 0,6 0-53 0,-6-1-47 16,6 1-42-16,8-3-39 0,-1-5-38 15,-1 0-58-15,2-3-50 0,-2 0-3 0,2 0 27 16,-8-6 54-16</inkml:trace>
  <inkml:trace contextRef="#ctx0" brushRef="#br0" timeOffset="26948.26">10823 9192 340 0,'8'-8'404'15,"-8"0"37"-15,0 1-36 0,0 0-70 0,0 3-89 0,0-3-80 16,0 7-51-16,0 0-25 0,0 4-16 16,0 3-11-16,6 0-7 0,0 0-2 0,-6 5-5 15,7 2-6-15,-7-3-5 0,7 4-6 16,-7 0-8-16,0-1-6 0,0-3-7 0,6 4-5 0,-6-4-2 15,0 0-2-15,0-3 6 0,0-2 9 16,0-3 16-16,0 3 11 0,0-6 4 0,0-6 3 16,0 3-3-16,0-3-12 0,-6-2-14 0,6-3-8 15,0 0-3-15,0 0 1 0,0-4 4 0,0-3 7 16,6 3 8-16,-6 1 8 0,6-1 11 16,7 1 6-16,1-2 6 0,-8 6 1 0,7-1-4 15,0 4-9-15,-7-1-12 0,14 4-8 0,-7 4-8 16,1-3-6-16,-2 3-1 0,1 0 1 15,0 3 1-15,0 5 0 0,-7-1-2 0,2 4-2 16,-8 3-4-16,6 2-4 0,-6-5-10 16,6 3-30-16,0 1-48 0,-6-4-65 0,14 3-65 0,-8-3-95 15,7-3-116-15,-6 3-120 0,6-8-32 0,0 5 20 16,6-5 46-16,1-3 82 0</inkml:trace>
  <inkml:trace contextRef="#ctx0" brushRef="#br0" timeOffset="27370.65">11468 9206 265 0,'-6'-7'408'0,"0"-4"39"0,-14 4-1 0,7 2-69 0,-7-2-95 16,1 3-71-16,-1 4-43 0,8 0-22 0,-14 0-10 15,12 4-7-15,-5-1-8 0,-1 6-19 16,8-2-17-16,-2 4-11 0,1 0-14 0,7 0-15 16,-8-4-22-16,14 4-5 0,-6 0-6 0,0 0-4 15,6 0-1-15,6-4-1 0,0 1 1 0,8-5-2 16,-1 1 2-16,-1-1-1 0,8-3-5 0,-7 0-7 15,7-3-11-15,0-4-11 0,-2 3-14 16,-4-3-13-16,-1-4-3 0,7 3 0 16,-8-3 7-16,-6 4 12 0,8 0 11 0,-8 3 9 0,1 0 9 15,0 8 0-15,-7-4 4 0,6 4 4 16,1-1 5-16,-7 5 5 0,6-5 7 0,-6 8 11 16,6 0 2-16,-6 4 4 0,0-1 0 15,0 8 4-15,0-3 1 0,0 3 1 0,-6 0-1 16,6 0 0-16,-6 0 1 0,6-4 4 0,-13 4 7 15,6-3 11-15,-6-1 13 0,-1-4 13 16,-4 1 19-16,-2 0 14 0,7-8 11 0,-7 4 8 0,8-7-3 16,-2-1-9-16,1 1-19 0,0-4-25 0,0 0-29 15,7-4-42-15,6-3-55 0,0-4-76 16,0 4-92-16,6-4-94 0,7 0-106 0,0-4-135 16,7 4-114-16,-7-3-14 0,7 3 42 0,-1 3 70 15,7-3 97-15</inkml:trace>
  <inkml:trace contextRef="#ctx0" brushRef="#br0" timeOffset="27671.58">11782 9331 230 0,'19'-9'355'0,"-6"6"37"0,6-3-22 15,-5-2-54-15,-2-3-59 0,2 4-57 0,-2-1-47 16,-5 1-22-16,-1 0-9 0,-6-4-4 15,-6 3-2-15,-1-3-4 0,1 4-8 0,-7 0-8 16,6 3-11-16,-5-3-8 0,4 3-11 0,-11-3-14 16,6 7-14-16,0 0-15 0,1 0-10 0,-2 3-4 15,-6 1 2-15,14 3 3 0,-7 1 6 16,0-1 6-16,6 4 9 0,-5 0 14 0,5 4 13 16,0-1 7-16,1 1 5 0,6 4 1 15,0-4-5-15,6 2-13 0,1-2-15 0,0-4-14 16,5 0-15-16,2 0-22 0,5-4-44 0,1 0-64 15,6-3-81-15,6-4-129 0,-5-4-199 0,-1 1-94 16,6-8-20-16,-6 4 32 0,0-8 64 0,0 4 120 16</inkml:trace>
  <inkml:trace contextRef="#ctx0" brushRef="#br0" timeOffset="27950.5">12823 9103 99 0,'0'-3'436'0,"7"-5"74"0,-7 5 46 0,0 3-27 15,-7 0-104-15,1 0-102 0,-1 3-69 16,-13 5-37-16,8 3-15 0,-14 3 3 0,6 5-1 15,-13-1-5-15,1 4-19 0,-7 4-23 0,0-4-23 16,-1 3-27-16,8 1-24 0,-7-1-32 0,0 1-32 16,7-4-47-16,5 0-70 0,7-4-91 15,2 1-101-15,4-5-130 0,1 1-209 0,7-8-89 16,-1-3-2-16,7-4 51 0,13 0 81 0,0-4 122 16</inkml:trace>
  <inkml:trace contextRef="#ctx0" brushRef="#br0" timeOffset="28449.96">13181 9049 400 0,'13'-11'482'0,"-6"3"51"0,0 0 23 16,-7-2-86-16,6 3-103 0,-6 3-70 16,-6 0-55-16,6 0-39 0,-7 4-34 0,7 4-23 15,-7 0-21-15,7 7-12 0,-6-1-3 0,-1 6 2 16,1-2 3-16,-7 5-11 0,0 2-19 0,7 1-22 16,-1 1-20-16,0-2-12 0,7 2-11 0,0-5-6 15,0 4-7-15,0-4-1 0,7 0 2 16,0 1-3-16,-1-5-4 0,7-3 2 0,-6 4-2 15,-1-9-10-15,7 3 4 0,0-6 5 0,-6 1 1 16,5 0 1-16,2-4 1 0,-8-4 11 0,0 0-6 16,1-8-1-16,6 6-1 0,0-9-1 15,1 4 0-15,4 0 9 0,-4-3 12 0,-1 3 16 16,-1 0 18-16,2 0 20 0,-8 0 24 16,8 3 11-16,-2 1 1 0,-5 0-3 0,6 7-7 15,0-4-9-15,-7 8-9 0,8-4-7 0,-8 7 1 16,7-3 0-16,0 3-6 0,-6 4-10 0,-1 0-11 15,0 0-12-15,1 4-18 0,0-4-4 16,-1 0-24-16,-6-1-48 0,6 1-81 0,8-3-105 16,-8 4-109-16,7-6-116 0,7-2-77 0,0 0-56 15,5-4-51-15,-11 0-61 0,4 0 19 0,2-4 58 16,7 0 70-16,-1-2 86 0</inkml:trace>
  <inkml:trace contextRef="#ctx0" brushRef="#br0" timeOffset="28809.79">14029 9195 120 0,'6'-7'375'0,"0"3"52"16,1-4 22-16,-7 4-47 0,0 1-72 16,-7-1-74-16,7 4-38 0,-12-3-19 0,4 3-4 15,-4 0 0-15,-8 0 0 0,1 3-10 0,-7 4-25 16,-1 2-9-16,8-2-12 0,-8 4-21 16,8 0-24-16,0 3-21 0,0-3-8 0,-1 4-21 15,6 0-13-15,-5-1-10 0,13-3-6 0,-1 4-5 16,0-4-5-16,1 1-2 0,6-6-3 0,6-2 2 15,1 0-2-15,6-1-8 0,6-6-13 16,7-1-15-16,-6-3-12 0,6-5-12 0,1 1-8 16,-2 0 4-16,-5-3 10 0,0-1 13 0,6 4 14 15,-14-3 12-15,8 3 9 0,-7 0 12 0,-7 3 9 16,2 1 4-16,-2 3 3 0,0 4 24 16,-6 0 4-16,-6 8-1 0,0-1-2 15,6 0 0-15,-8 4-2 0,2 4-25 0,0 0-6 0,-1-1-6 16,0 1-4-16,7-1-3 0,0 0-6 15,0 2-23-15,7-5-40 0,0 4-52 0,-1-1-55 16,0-6-56-16,14-1-49 0,-7 0-45 0,0-7-50 16,6 0-62-16,1-4-65 0,6-3-8 15,-6 0 20-15,-1-4 49 0,7 0 79 0</inkml:trace>
  <inkml:trace contextRef="#ctx0" brushRef="#br0" timeOffset="29238.52">14374 9206 130 0,'6'-11'406'0,"0"4"60"16,-6-5 40-16,-6 5-42 0,0 0-77 0,-2 0-71 15,2-1-39-15,0 5-19 0,-1-1-9 16,-6 1-4-16,6-1-17 0,1 0-25 0,0 4-34 16,0 0-34-16,-2 0-29 0,2 0-28 0,0 4-24 15,-1 0-21-15,1-1-16 0,-8 4-5 16,8-3-5-16,6 7 0 0,-6-4-2 0,6 0 0 16,0 5-4-16,6-1-2 0,-6 3 1 0,6-3 0 15,8 0-2-15,-8 0 0 0,1 0 1 0,5 4 2 16,2-4 0-16,-2 3-1 0,2-3-2 15,-1 3-1-15,-7-2 3 0,8-4-5 0,-8 3 0 16,0-4-2-16,0 0-1 0,-6 1 2 16,0-1 2-16,0-3 1 0,-6-1 2 0,-6 1 13 0,-2-4 0 15,-5 0 0-15,-1 0-5 0,0-4 3 16,1 1 0-16,-1-1-11 0,1 0 2 0,6-3 4 16,0 3-1-16,6-3-1 0,7 0 0 0,7-4 1 15,0 0-2-15,5-1-2 0,-5 1 0 16,6 4 0-16,7-4 1 0,-1 4-2 0,1 0 0 15,-1 3 3-15,7 0 21 0,-6 1 26 0,0 6 45 16,-1 1 33-16,1 0 33 0,-2 3 25 0,-4 4 2 16,-1 0-10-16,0 0-34 0,0 4-24 15,-7-1-27-15,2-3-26 0,-8 4-24 0,6 0 13 16,-6-1-59-16,0-3-92 0,0 0-125 0,0-4-135 16,6-3-128-16,0 0-188 0,-6-4-179 0,0-4-38 15,7 0 56-15,-7-3 97 0,13 0 112 0,-6-8 148 16</inkml:trace>
  <inkml:trace contextRef="#ctx0" brushRef="#br0" timeOffset="29404.31">14692 9137 145 0,'-6'-15'430'0,"0"4"60"16,6 0 36-16,0 0-43 0,-8 7-131 0,2 1-120 16,0-2-87-16,0 5-60 0,-1 5-39 0,0-2-42 15,1 1-53-15,6 3-95 0,-7-3-156 0,7 3-129 16,0 0-65-16,0 1-17 0,7-1 19 0,-1 1 77 15</inkml:trace>
  <inkml:trace contextRef="#ctx0" brushRef="#br0" timeOffset="29582.32">14757 9089 236 0,'-6'3'454'0,"6"5"60"0,-6 3 53 15,-1 0-17-15,-6 4-91 0,0 3-58 0,6 3-38 16,-6 2-37-16,7-1-39 0,0 3-60 16,-2 1-71-16,8-1-65 0,8 6-48 0,-2-6-61 15,0 0-90-15,1-3-110 0,-1 0-148 0,-6-4-235 16,0 2-118-16,0-11-29 0,-6 3 43 0,6-8 85 16,-7-1 133-16</inkml:trace>
  <inkml:trace contextRef="#ctx0" brushRef="#br0" timeOffset="30686.6">15826 9188 124 0,'6'0'405'0,"8"0"56"15,-8-4 33-15,7 4-52 0,-13-3-86 0,0 3-98 16,0 3-69-16,0-3-34 0,6 4-7 0,-6 3 0 16,0 4-13-16,0 0-5 0,0 0-10 15,-6 4-18-15,-1 3-24 0,1 0-25 0,-14 0-21 16,7 4-13-16,-6 1-12 0,-1 2-8 0,1-3-10 15,-1 4-26-15,0-4-43 0,7 1-54 16,1 2-54-16,-8-4-61 0,0 1-85 0,1-7-117 0,13 3-66 16,6-7-6-16,6 0 24 0,7-4 49 15,7-3 84-15</inkml:trace>
  <inkml:trace contextRef="#ctx0" brushRef="#br0" timeOffset="31239.15">16562 9322 99 0,'6'-3'396'16,"0"-3"61"-16,-6 1 40 0,7-2-43 0,0 7-94 15,-7-4-107-15,6 4-77 0,-6 0-54 16,7 0-29-16,-1 8-17 0,0 0-14 0,8 1-7 16,-8 7-5-16,8-1-5 0,-2-1-8 0,1 5-10 15,1 2-10-15,4-2-8 0,-4 3-5 0,-8-4-3 16,7 4-1-16,1-4-1 0,-8 1 1 0,0-5-1 16,8 1 1-16,-14-4 5 0,6-4 9 15,0 1 11-15,-6-5 8 0,-6-3 6 0,0 0 5 16,-1-3 0-16,-6-5-8 0,7 1-9 15,-8-4 2-15,1 0-6 0,7-4-4 0,0-3-3 16,6 0-2-16,-8 0 0 0,8-5-9 0,8 5 0 16,-8 0 2-16,6-4-2 0,7 4 0 0,0-1 0 15,0 1-2-15,13 2-2 0,-6 2 0 0,5 0 0 16,9 7-2-16,-2-4 0 0,1 7-1 16,-1 0-4-16,1 1-3 0,-7 3-4 0,-1 3-3 15,-5-3-6-15,0 4 0 0,-7 3 1 0,-13-3 1 16,0 3 4-16,-7 4 4 0,-13-4 5 15,8 4 1-15,-14 1 4 0,-1-5 2 0,1 4 3 16,-6 0 4-16,5 0 4 0,8-4 5 0,0 1 5 16,6-1 7-16,7 0 10 0,6 0 10 15,6 1 7-15,7-1 3 0,6-3-1 0,8-1-3 0,5 1-13 16,7-4-17-16,6 4-28 0,1-4-47 16,-1 3-59-16,8-3-64 0,-1 0-85 0,-7 0-116 15,-5-3-155-15,-1 3-55 0,-7-4 3 16,-5 0 38-16,-1 1 68 0</inkml:trace>
  <inkml:trace contextRef="#ctx0" brushRef="#br0" timeOffset="31542.37">17473 9448 324 0,'14'-4'401'15,"5"0"34"-15,0 1-30 0,1-1-77 0,-7 0-94 16,7-3-77-16,-1 0-46 0,-6-1-28 0,6 1-14 15,-5 0-15-15,-8 0-14 0,8-1-11 16,-8 1-8-16,0 0-5 0,-6-1-2 0,-6 1 0 16,0 0 4-16,-8 3 7 0,2 0 11 0,-2 1 10 15,1 0 12-15,-7 3 15 0,2 3 18 16,4 0 12-16,-6 5 10 0,7-1 4 0,1 0-2 16,-2 4-2-16,8 0-12 0,0 4-16 0,12-1-15 15,0 1-14-15,1 0-15 0,6-1-16 16,0 1-15-16,7-3-23 0,6 2-35 0,0-3-47 15,7-1-51-15,-1-6-61 0,1 0-75 0,-7-4-87 16,6-4-109-16,-6 0-61 0,0-6-2 0,-6 2 31 16,-1-2 60-16</inkml:trace>
  <inkml:trace contextRef="#ctx0" brushRef="#br0" timeOffset="32052.59">17988 9342 30 0,'6'-8'342'0,"0"2"58"0,2-3 32 0,-8 6-45 0,6 0-74 16,-6-2-82-16,6 5-72 0,-6 0-45 15,0 5-22-15,0 1-10 0,0 3-5 0,0-3-5 16,7 5-6-16,-7 4-13 0,7 0-14 0,-7-1-14 16,6 1-8-16,1-1-7 0,-7 5-2 15,6-5-6-15,-6 1-2 0,6 0-2 0,1-4-7 16,-7 3-5-16,7-3-7 0,-7 0-2 0,6-3-3 16,0-5-1-16,-6-3 4 0,0 0 5 15,0-3 5-15,7-1-1 0,-7-3 7 0,0-1 3 16,0-3 2-16,0 0 2 0,0 1 2 0,7-6 1 15,-7 2 2-15,6-1 1 0,1 1 3 0,-1-1 3 16,1 0 3-16,-1 5 5 0,1-1 0 16,-1 0 1-16,-6 3-2 0,6 1-4 0,-6 3-4 15,8 1-4-15,-8 3-2 0,12 3-3 0,-5 1-2 16,-7 3 1-16,6 4 1 0,1-3-2 0,-1 3 0 16,7 3 0-16,-7-3 0 0,8 4 0 15,-1-4-1-15,-6 0 0 0,5 4 1 0,1-4 4 16,1-4-1-16,-8 0 1 0,7 0 5 0,0-3 10 15,-7-4 9-15,7 0 5 0,1 0 8 16,-8-7 4-16,8 3-2 0,-2-6-7 0,1-2-11 16,0 1-7-16,0 0-9 0,1 0-3 0,-8 0-2 15,0-4-1-15,1 4 1 0,6-3 2 0,0 3 5 16,0 0 5-16,0 4 6 0,-7-1 4 0,1 1 1 16,-7 3 1-16,7 4 5 0,-7 0 5 15,6 4 3-15,-6 3 3 0,0 4 4 0,0 0-2 16,0 0-8-16,0 4-11 0,0-1-9 0,6 1-11 15,1 3-23-15,-7-3-38 0,6-1-48 16,1 2-52-16,6-6-66 0,1-2-84 0,-2 2-99 16,1-6-95-16,0-4-23 0,0 0 17 0,1 0 44 15,4-4 77-15</inkml:trace>
  <inkml:trace contextRef="#ctx0" brushRef="#br0" timeOffset="32369.38">18801 9364 144 0,'0'-11'368'16,"8"3"51"-16,-2 1 3 0,-6 3-57 0,0 1-80 15,6 3-78-15,-6 0-58 0,7 3-33 16,-7 5-16-16,7-1-3 0,-7 0 4 0,6 8-6 16,7 0-6-16,-13-5-8 0,13 9-8 0,0-5-9 15,-7 1-11-15,8-4-12 0,-1 3-13 0,-7 2-8 16,1-9-4-16,-7 4-2 0,7-4 6 16,-1-4 18-16,-6 1 26 0,0 0 22 0,-6-4 15 15,-1 0 11-15,0-4 2 0,1 0-8 0,-1-3-13 16,1 0-13-16,-1 0-6 0,0-4-4 15,7-4 2-15,-6 0 3 0,6 4 0 0,0-3 2 16,0-1-1-16,0 0-4 0,0 5-9 0,0-5-14 16,0 4-14-16,6 0-13 0,1 4-11 0,0 3-12 15,6-3-27-15,-7 4-45 0,14 3-56 0,-14 0-72 16,8 0-71-16,5 3-71 0,-6 0-76 16,12 1-92-16,-5 0-91 0,0-4-11 0,-1 3 34 15,-5 1 52-15,5 0 88 0</inkml:trace>
  <inkml:trace contextRef="#ctx0" brushRef="#br0" timeOffset="32723.66">19265 9305 179 0,'-7'-4'376'0,"0"0"48"0,1 1 2 0,6-1-58 16,0 4-78-16,0-3-82 0,-6 3-51 0,6 3-24 15,-8 1-8-15,8 3 6 0,0 0 5 16,0 4 2-16,8 1-3 0,-2-1-15 0,-6 3-16 15,6 1-19-15,-6 0-20 0,7-1-15 0,0 4-16 16,-1-3-8-16,0-4-6 0,1 0-8 0,-1 0-5 16,1-3-5-16,-7-4 8 0,7 3 12 0,-7-7 13 15,6 3 8-15,-6-6 7 0,0-1 0 16,-6 1-6-16,6-6-12 0,-7 0-14 0,7-3-8 16,-7 1-5-16,7 0 0 0,7-4 0 0,-7 0 0 15,7 1 7-15,5-1 1 0,2 1-1 0,-2 3 1 16,1 0 3-16,1-1-2 0,6 9-2 15,-1-5 2-15,0 8 6 0,0 0 1 0,1 0 2 16,0 8 3-16,-7-2-2 0,7 3-2 0,-1 5-6 16,-6-3-5-16,0 4-10 0,-7 0-32 15,8-1-58-15,-2 1-77 0,-4-1-84 0,4-3-124 16,-12 0-170-16,6 1-92 0,1-6-7 0,0 3 43 16,-1-6 65-16,13 1 114 15</inkml:trace>
  <inkml:trace contextRef="#ctx0" brushRef="#br0" timeOffset="33199.1">20326 9224 93 0,'0'-7'393'0,"6"0"54"0,-6-4 40 0,7 0-22 0,-7 4-76 15,7-5-68-15,-1 5-39 0,1 0-29 16,-7 3-21-16,6 0-19 0,0 4-23 0,1 4-26 16,6 3-25-16,1 0-12 0,-2 0-3 0,8 9-6 15,-7-5-10-15,7 7-14 0,-1 0-16 16,-6 1-5-16,6-1-9 0,1 4-13 0,6-3-15 0,-7-1-12 15,1 0 0-15,-6-3-7 0,4-1-6 16,2-3-3-16,-7 0 1 0,1-4-7 0,-8 1 15 16,6-8 6-16,-12 0 8 0,14 0 20 0,-8-8-4 15,-6 1 10-15,7 0-15 0,-7-4-3 16,0-4 2-16,-7 1-15 0,7-5 8 0,-6 1 8 16,6-1 0-16,-7 1-1 0,0-4-5 0,7 4-7 15,0 3-6-15,-6-3-9 0,6 4-4 16,0-2-4-16,0 5-6 0,0 4-17 0,0 0-36 15,6 3-55-15,-6 1-75 0,14 3-97 0,-8 3-102 16,7 1-103-16,1 0-125 0,-2 3-117 0,2 0-14 16,-2 0 49-16,8 5 78 0,7-1 106 0</inkml:trace>
  <inkml:trace contextRef="#ctx0" brushRef="#br0" timeOffset="33547.18">21231 9224 34 0,'-6'-3'360'16,"-13"-1"56"-16,5 0 34 0,-6 1-37 0,1 3-74 0,6 0-86 15,-6 3-52-15,-1 1-30 0,-6 3-13 0,7 1-6 16,-1-1-10-16,-6 0-10 0,13 4-18 0,-7 4-15 16,8-4-15-16,-2 3-14 0,8 2-10 15,6-1-11-15,0-5-11 0,0 1-8 0,0 0-1 16,6-4-2-16,1 1 0 0,6-1 3 0,7-3-1 15,-8-4 3-15,15 0-4 0,-15 0 3 16,14-8-6-16,-6 5-4 0,-1-5 0 0,-5-3-19 16,5 0 19-16,-6 4 18 0,6-3 25 0,-12-2 28 0,6 4 26 15,-7 1 45-15,2 0-2 0,-2 3-12 16,0 1-9-16,1 3-7 0,-7 0-12 0,6 3-20 16,1 4-17-16,6 1-7 0,-7 3-16 15,8 1-12-15,-2-2-27 0,2 1-20 0,5 4-43 16,1-4-74-16,-8 3-87 0,8-3-102 0,-1-4-78 15,1 4-66-15,-6-3-42 0,5-5-38 0,0 1-57 16,-6-8-19-16,1 1 27 0,-2-1 45 16,1-3 66-16,7-4 99 0</inkml:trace>
  <inkml:trace contextRef="#ctx0" brushRef="#br0" timeOffset="33756.18">21557 9235 293 0,'-6'-14'407'15,"6"3"42"-15,0 0-20 0,0 0-50 0,0-1-67 16,0 8-68-16,0 1-52 0,6-1-21 15,-6 4 1-15,0 4 12 0,0-1 6 0,6 6 2 16,-6 2 0-16,7-1-5 0,0 5-17 0,-1 0-19 16,0-1-40-16,1 5-33 0,-1-5-21 0,1 4-15 15,0 1-21-15,-1-4-27 0,0 3-22 0,2-3-37 16,-2-1-64-16,0 1-66 0,0-1-64 0,-6-6-65 16,7-1-55-16,0 0-69 0,-1-7-70 15,1 4-28-15,5-8 17 0,2 4 38 0,-2-7 68 16</inkml:trace>
  <inkml:trace contextRef="#ctx0" brushRef="#br0" timeOffset="34093.11">21817 9305 287 0,'7'-15'414'0,"0"1"46"0,-7-1-3 0,0 0-52 0,0 4-65 15,0 0-57-15,-7 4-34 0,0 0-28 16,7 3-16-16,-6 4-22 0,6 0-25 0,0 4-18 0,0 3-13 16,0 4-2-16,6 4-2 0,-6-1 11 0,7 1-20 15,0 3-27-15,5 0-20 0,8 2-19 16,-7-3-18-16,0 2-23 0,0-1-5 15,1-4-1-15,-2-3 0 0,1 0 0 0,0-3 3 16,6-5-4-16,-5-3 2 0,-2 0 1 0,2-3-3 16,-1-5 0-16,0-3-2 0,-6-3 2 0,-1-1 0 15,0 1 3-15,-6-5-1 0,0 2 1 16,0-3 2-16,0 2 10 0,0 0 19 0,0 0 27 16,6-1 32-16,-6 5 32 0,0 3 24 0,-6 0 4 15,6 4-9-15,0 3-13 0,0 4-16 0,6 0-20 16,-6 7-18-16,8 0-10 0,-8 4-7 15,6 4-14-15,0 0-16 0,8 3-10 0,-8 0-11 16,-6 0-7-16,7 1-30 0,-7-1-59 0,6 1-95 16,-6-1-116-16,6-3-112 0,-6-5-108 15,7 5-109-15,0-4-109 0,-7-4-34 0,6 1 45 16,0-1 79-16,1-3 91 0,13-1 126 0</inkml:trace>
  <inkml:trace contextRef="#ctx0" brushRef="#br0" timeOffset="34367.98">22494 9400 132 0,'20'-4'393'0,"0"-3"57"0,-7 0 32 0,7-4-49 15,-1 4-80-15,0-8-81 0,-6 4-42 16,13 1-26-16,-12-5-12 0,5-1-8 0,-6 2-14 16,0-1-19-16,-7-3-18 0,2 7-17 0,-16-4-11 15,2 4-9-15,-7 0-4 0,-7 4-5 0,2 4 8 16,-9-1 20-16,1 4 21 0,0 4 29 15,-7 3 27-15,7 7 26 0,0-3 16 0,0 8 4 16,13-1-8-16,-7 4-23 0,8 0-29 0,5 1-36 16,0 2-35-16,14-3-37 0,6-1-29 0,7 1-21 15,-1 0-28-15,7-7-55 16,7 4-89-16,6-8-123 0,6-4-139 0,2-4-136 16,4 1-159-16,1-8-169 0,-6 1-30 0,0-4 62 0,-8 0 104 15,1-5 122-15,1 1 167 0</inkml:trace>
  <inkml:trace contextRef="#ctx0" brushRef="#br0" timeOffset="35185.92">16672 9825 236 0,'7'0'348'16,"0"0"28"-16,-1 0-14 0,6 0-36 0,-4-4-44 15,4 1-44-15,1 3-36 0,1-4-13 0,5 1 5 16,-6 3 16-16,7-4 21 0,-7 0 21 0,6 1 23 16,8 3 28-16,11-5 29 0,8 5 25 15,12 0 13-15,7-3 2 0,20 3-7 0,6 0-18 16,21 0-19-16,18 0-24 0,12 0-19 0,22 0-19 15,11 0-25-15,15 0-20 0,5 0-25 16,13-3-21-16,0 3-167 0,14 0-8 0,6 3 0 16,7-3 0-16,-2 3 0 0,2-3 0 0,6-3 0 15,-13 0 0-15,1-1 0 0,-8-3 0 0,0-1 0 16,-12-2 0-16,-14-2 0 0,-7 1 0 16,-18-4 0-16,-13 4 0 0,-15 0 0 0,-18 1 0 0,-13-1 0 15,-20 3 0-15,-13 0 0 16,-12 5 0-16,-15 0 0 0,-11-1 0 0,-7 0 0 0,-15 4 0 15,-4-4 0-15,-14 1 0 0,0 3 0 16,-14-4 0-16,2 4 0 0,-2 0 0 0,-5 4-229 0,-7-4-447 16,14 0-204-16,-15 0-259 0,7 0-93 15,-6 0 40-15,-6-4 141 0,12 4 198 0,-13-3 205 16</inkml:trace>
  <inkml:trace contextRef="#ctx0" brushRef="#br0" timeOffset="78227.36">16647 9042 59 0,'0'0'254'0,"-8"3"34"15,8 1 2-15,-6-1-29 0,6-3-41 16,-6 0-44-16,6 4-43 0,-6-4-43 0,6 0-39 16,0 4-24-16,0-4-14 0,0 0-5 15,0 3-4-15,0-3 0 0,0 0 5 0,0 0 3 16,-8 4 3-16,8-4 1 0,-6 0 2 0,0 4-2 15,-1-4-2-15,-6 3-2 0,0-3-3 0,7 3 1 16,-8-3-3-16,8 0 1 0,0 5-4 0,-1-5-2 16,7 3-2-16,0 1-1 0,-7-4-1 0,7 3 0 15,0-3 1-15,0 4 0 0,0 0 1 16,0-4 0-16,0 3 2 0,0 1-1 0,7-4 3 16,-7 0 6-16,7 4 5 0,-7-4 8 0,6 0 7 15,0 0 7-15,-6 0 8 0,8 3 5 16,-8-3 5-16,6 0 2 0,6 0 2 0,2 0-3 15,-1 0-7-15,-1 0-8 0,14 0-9 0,-6-3-10 16,7 3-6-16,-1 0-3 0,13-4-5 16,-1 4-1-16,1 0-3 0,7-4 1 0,7 4-2 15,4-3 0-15,2 3-3 0,7 0 4 0,-1-4 3 16,6 0 3-16,8 4 8 0,-1 0 6 0,0-3 8 16,6 3 7-16,7 0 8 0,1 0 7 15,-1 0 2-15,6 0 0 0,2 0-1 0,-2 0-7 16,-5 0-9-16,5 0-10 0,1 0-8 15,6 0-8-15,-6 3-6 0,6-3-4 0,-7 4-2 0,1 0-1 16,7-4-2-16,-8 3-1 0,1-3 0 16,6 0 0-16,-13 4 1 0,7-4-1 0,0 7 1 15,-1-3 2-15,1 0 10 0,6-1 9 0,-6 1 9 16,12 0 10-16,-5 0 4 0,5-4 4 16,1 3-6-16,0-3-5 0,0 0-6 0,0 4-6 15,-1-4-6-15,1 3-3 0,-1-3-1 0,1 0-3 16,0 0-3-16,-7 4-1 0,7-4 0 15,-1 4-2-15,2-1 0 0,-2-3 0 0,1 0-3 16,-7 4 1-16,0-4 0 0,-6 3 0 0,0 1 0 16,-7-4-1-16,-6 3 3 0,0 1-2 0,-8-4-1 15,-5 5 0-15,0-5-1 0,-7 0 0 16,-6 3 12-16,-1-3-6 0,-6 4-3 0,-13-4-1 16,0 4 1-16,0-4 1 0,-6 3-12 0,-7 1 5 15,0-4 3-15,0 3 2 0,-7 1-1 16,7-4 0-16,-12 0 1 0,5 4-1 0,-6-4 0 15,-6 3-1-15,5-3 1 0,-4 0 0 0,-2 4 1 16,0-4 0-16,-6 0 2 0,7 0 1 0,-7-4 0 16,0 4 2-16,0 0 1 0,0 0-1 15,0 0-1-15,-7-3-2 0,7 3-3 0,-6-4-24 16,6 0-59-16,0 1-80 0,-6-1-179 0,6-3-167 16,-8 0-87-16,2-5-23 0,6 5 32 0,0-4 66 15</inkml:trace>
  <inkml:trace contextRef="#ctx0" brushRef="#br0" timeOffset="80446.31">21804 8869 181 0,'-6'0'240'0,"6"-4"-4"0,-6 4-3 15,6 0-12-15,6 0-16 0,-6 0-25 0,0 0-28 16,0 0-34-16,0 0-27 0,-6 4-23 0,6-4-20 15,0 0-14-15,0 0-6 0,0 0-1 0,0 0-4 16,0 0-5-16,0 0 3 0,0 0 4 16,0 0 5-16,0 0 8 0,0 0 7 0,0 0 8 15,0 3 7-15,0-3 6 0,0 0 5 0,-7 0 4 16,0 0 3-16,7 0 0 0,-6 0-1 0,6 0-3 16,0-3-3-16,0 3 8 0,6 0-4 15,1 0-1-15,0 0 1 0,-1 0-5 0,7 0-6 16,0-4-19-16,6 0-9 0,7 1-9 0,7-4-8 15,6-1-8-15,1-3-5 0,5 4-3 16,7-4-1-16,7 0-1 0,-1 0-6 0,8 0 3 16,-1-3 1-16,6-2 1 0,1 7 0 0,-1-7 1 15,1 1-1-15,0 1-1 0,-1-1-1 16,7 4 1-16,-6-3 0 0,6 2-1 0,1 2 1 16,-2-1-2-16,-5 0-1 0,-13 2-5 0,-7 3-5 15,0 2-8-15,-7-3-4 0,-11 3-2 16,-2 4-2-16,-13-4 2 0,1 4 0 0,-14 0 2 15,1 4-6-15,-1-4-10 0,-12 0-19 0,6 4-25 16,-7-4-32-16,1 0-39 0,-8 0-61 16,2-4-87-16,-1 4-114 0,0-4-44 0,0 1-2 0,7-1 25 15,-2 1 62-15</inkml:trace>
  <inkml:trace contextRef="#ctx0" brushRef="#br0" timeOffset="80690.05">23238 8495 30 0,'0'0'330'0,"0"4"45"0,12-4 16 16,-5 4-52-16,-1-1-80 0,8-3-89 0,-2 4-69 15,8 0-40-15,-1-1-19 0,7 5-13 16,0-8-2-16,1 7-10 0,-1-3-8 0,0 3-4 16,-7-3-2-16,1 3 1 0,-8 4 4 0,2 0 12 15,-8 0 12-15,-6 0 15 0,-6 4 15 0,0-4 11 16,-14 7 5-16,7-3 8 0,-7 3 0 0,0 0-8 15,-6-3-9-15,7-1-16 0,-1 1-11 16,8-4-17-16,-2 1-12 0,2-2-46 0,5-3-90 16,0-3-186-16,1 0-125 0,6-4-66 0,13-4-33 15,6-3 20-15,14 0 75 0</inkml:trace>
  <inkml:trace contextRef="#ctx0" brushRef="#br0" timeOffset="84040.7">24475 8077 137 0,'-6'4'384'0,"6"0"52"16,0-4 32-16,0 0-33 0,0 0-60 15,6 0-52-15,-6 4-29 0,0-4 4 0,0 0 8 16,0 3 3-16,0-3-3 0,0 0-6 0,0 0 3 15,0 0-14-15,6 0-14 0,1 0-6 0,-7 0-32 16,6 0-37-16,1 0-36 0,6 0-33 16,7 0-35-16,-1-3-37 0,7 3-16 0,6 0-14 15,7-4-14-15,1 4-7 0,-1 0-5 0,-7-4-7 16,7 4-6-16,-6 0-22 0,-14-4-42 0,8 4-58 16,-15-3-86-16,-5 3-99 0,6-4-91 15,-13 1-69-15,0-5-29 0,-13 8-8 0,6-7 26 16,1 4 21-16,-14-1 4 0,7 4-11 0,1-3-9 15,-8 3 18-15,6-4 42 0,2 4 64 0</inkml:trace>
  <inkml:trace contextRef="#ctx0" brushRef="#br0" timeOffset="84208.6">24761 8038 170 0,'0'4'356'0,"0"-4"43"0,0 0-9 16,0 0-35-16,0 3-60 0,0-3-73 16,0 4-50-16,-6-1-26 0,6 4-6 0,-14 1-3 0,8 2 0 15,0 2 3-15,-1 2 0 0,7 1-8 16,-6 3-16-16,6 0-16 0,0 2-17 0,0-2-25 15,0-1-26-15,0 6-12 0,6-5-10 16,1 1-11-16,-1-1-35 0,-6-1-53 0,6-5-66 16,-6 3-76-16,8-8-103 0,-2 0-140 0,-6-3-75 15,0-4-2-15,0 0 35 0,6-4 59 0</inkml:trace>
  <inkml:trace contextRef="#ctx0" brushRef="#br0" timeOffset="84420">24964 8158 330 0,'12'-7'399'0,"-6"3"37"15,1 0-32-15,0 1-76 0,-7 3-97 0,0 0-75 16,13 3-43-16,-7 1-24 0,-6 7-11 0,6-4-8 16,-18 8-4-16,5-3-6 0,-6 2-12 15,6 4-11-15,1 1-13 0,0-5-7 0,0 4-7 16,-2 1-4-16,8-5-5 0,-6 2-16 0,6-2-33 15,0-3-46-15,0-4-87 0,0-4-147 0,0-3-108 16,0 0-43-16,0-3-1 0,0 0 30 16,6-5 77-16</inkml:trace>
  <inkml:trace contextRef="#ctx0" brushRef="#br0" timeOffset="84573.98">25067 7953 101 0,'7'-4'295'0,"-7"1"27"0,6-1-26 0,8 1-79 16,-2 3-102-16,-6 0-137 0,2 0-150 0,-2 0-84 15,-6 3-41-15,6 1-9 0,-6-1 20 16</inkml:trace>
  <inkml:trace contextRef="#ctx0" brushRef="#br0" timeOffset="85045.38">25224 8026 179 0,'0'4'368'0,"0"-1"30"0,0 6 5 0,0-6-66 16,0 4-101-16,0 0-74 0,0 4-41 0,0 4-18 15,-7-4-6-15,7 7-18 0,0 0-12 16,0 1-10-16,0 0-9 0,0 3-9 0,0-1-7 16,0 1-4-16,7 0-5 0,-7 0-5 0,6 0-7 15,-12-3-3-15,12-1-2 0,-6 0-3 0,6-3 0 16,2-1 6-16,-2-3-3 0,-6-3 1 16,0-1 3-16,0-3 8 0,0 0 4 0,6-8-4 0,-6 4 5 15,0-8-1-15,0-3-3 0,0 0-8 16,0-3-9-16,0-1 4 0,0-3 13 0,6 0 4 15,-6-5 6-15,8 5 6 0,-2-4 10 16,-6-3 4-16,6 2-8 0,7 2 4 0,-6-2 4 16,6 1 0-16,-1 4-3 0,2 0-5 0,5 3-6 15,-5 0-9-15,-2 5-8 0,2 2-6 0,5-2-6 16,-6 6-4-16,-6 1-3 0,5-1-2 16,2 4-1-16,-8 0 0 0,0 4 2 0,-6-1 2 15,0 4 1-15,0 4 0 0,0 0 2 16,-12 0-2-16,5 4-5 0,-12-1-21 0,6 1-30 0,-1-1-43 15,2 1-52-15,-2 3-69 0,8-6-100 16,0-1-126-16,-1-1-64 0,7-2-9 0,-7-1 27 16,14 1 55-16</inkml:trace>
  <inkml:trace contextRef="#ctx0" brushRef="#br0" timeOffset="85345.95">25477 8239 170 0,'7'-4'371'0,"0"1"42"0,-1-5-5 0,7 1-64 0,-6-1-84 0,12 5-84 16,-5-8-59-16,5 4-36 0,0-1-17 0,0 2-9 16,-5-3-9-16,6 2-9 0,-7-4-1 15,-1 4 3-15,8-4 6 0,0 4 8 0,-14-1 7 16,7 1 10-16,-13 0 3 0,0-1-1 0,-13 5-2 16,7-1-6-16,-8 0-3 0,-12 4 0 0,7 0 2 15,-7 4 6-15,0 3 2 0,0 1-1 16,-1-1-13-16,8 4-2 0,0 0-4 0,6 3-8 15,6 1-4-15,0 1-8 0,7-2 7 0,7 0-12 16,0 1-10-16,-1 3-6 0,7-3-4 0,0-1-6 16,6-3-12-16,1 1-34 0,0-2-57 0,-1-3-70 15,1 1-87-15,6-4-127 0,-13-8-146 16,7 0-51-16,-1 0 10 0,1 1 46 0,6-4 75 16</inkml:trace>
  <inkml:trace contextRef="#ctx0" brushRef="#br0" timeOffset="85760.02">26408 7861 319 0,'0'-3'428'0,"0"-4"29"0,0 7 2 0,0-4-77 0,0 0-109 15,0 8-91-15,8 0-61 0,-2-1-16 0,-6 4-27 16,6 4-16-16,-6 3-5 0,0 2 0 0,-6 6-4 16,6-4-6-16,-6 8-4 0,-2-1-2 0,2 1-2 15,-6-3-4-15,5 2-4 0,-6 0-5 16,6-3-6-16,1 0-6 0,6-4-7 16,0 2-2-16,0-6-2 0,0-3 0 0,0-4 8 0,0 4 17 15,0-7 21-15,0-1 11 0,0-6 6 16,-6-1 1-16,-2 0-5 0,2-3-18 0,-6-4-26 15,5 4-9-15,-6-5-3 0,-6 1-3 0,5-3-3 16,2 3 3-16,-8 3 11 0,7-2 3 16,-1 2-7-16,2 5-2 0,6-1 3 0,-8 4 3 15,8 0 8-15,-8 0-12 0,1 7 1 0,7 1 3 16,-7-1-5-16,13 4-4 0,-7 0-16 0,14 3 6 16,0 1 2-16,5-3-2 0,1 2-21 0,1-7-44 15,12 1-59-15,0-2-75 0,-1-1-99 16,1-5-147-16,7 0-108 0,-1 0-24 0,1-5 26 15,7-1 52-15,5-2 94 0</inkml:trace>
  <inkml:trace contextRef="#ctx0" brushRef="#br0" timeOffset="86112.33">26838 8038 325 0,'-12'-8'390'0,"5"4"28"15,1-3-28-15,-7 3-81 0,-6 1-88 0,5 3-69 16,-12 3-32-16,7 1-15 0,-7-1-1 0,-7 5-7 15,13 4-13-15,-6-2-7 0,0 5-8 16,7-5-11-16,-1 5-12 0,7 0-11 0,7 0-10 0,-7-5-6 16,13 1-5-16,0 4-6 0,0-8 0 15,6 2-4-15,7-3 2 0,0-2 0 0,7-4-2 16,-1 0 2-16,1-4-1 0,0-2 3 0,6-3 6 16,-7 2 10-16,1-4 13 0,-8 0 14 15,8-3 12-15,-7-1 14 0,-6 0 9 0,6 0 9 16,-7 1 5-16,0 3 4 0,2 1-4 0,-8 1-10 15,6 2-16-15,-6 3-21 0,0 1-25 16,0-1-14-16,0 8-9 0,0-1-6 0,0 5 1 16,0 0 0-16,0 3 9 0,0 3-5 0,0 0-4 15,0 1-1-15,0 0-21 0,6 0-35 0,1-1-52 16,-7-3-53-16,6 0-56 0,1 1-38 0,-1-6-40 16,1-2-34-16,5 0-40 0,-4 0-42 0,4-4-36 15,-5-4-5-15,12 0 32 0,-6-2 56 16</inkml:trace>
  <inkml:trace contextRef="#ctx0" brushRef="#br0" timeOffset="86671.99">26996 8049 321 0,'0'-16'380'0,"6"2"21"0,-6 3-33 0,6-4-62 0,-6 1-72 15,6 3-60-15,-6 3-34 0,0-3-20 0,0 11-16 16,0-3-17-16,0 3-21 0,0 0-16 16,0 3-13-16,0 5-7 0,0 3-2 0,0 0-1 15,0 0 0-15,0 3-5 0,0 1-8 0,0 4-5 16,0-5-1-16,0 4-4 0,0-3-1 15,0 0-2-15,7-1 0 0,-7 1-1 0,7-4 0 0,-1 0-2 16,-6 0-3-16,0-3-1 0,0-4-1 0,0-2-1 16,0 2 0-16,0-4 1 15,0-4 2-15,0 2 2 0,0-7 1 0,0 2 2 16,0-4 1-16,7-4 6 0,-7 5 12 0,6-5 16 0,0 4 20 16,8-4 17-16,-8 1 14 0,8-1 11 15,5 1-3-15,1-2-8 0,-1 2-14 0,7 3-16 16,0 0-15-16,0 0-14 0,7 4-9 15,-1-1-9-15,1 5-4 0,5-5-5 0,-5 5-2 16,-1-1-1-16,-5 4-4 0,-7 4 4 0,-1-1-2 16,-6-3 5-16,-7 8 0 0,-12-1-1 15,0 4 2-15,-8 0 0 0,-5 0 3 0,-7 4-3 16,6 3 5-16,-12-3 11 0,-1 3 7 0,1 0 5 16,12-3 2-16,-5 3-3 0,5 0 0 0,7-7-9 15,-1 4-8-15,8-3-6 0,12-6 2 16,1 2 3-16,0 0-1 0,12-5-4 0,-5-3 1 15,11-3-1-15,1-1-3 0,0-4-2 0,0-2-1 16,-6-2 0-16,5 1 1 0,-5-4-2 16,0-3-3-16,-1 4 2 0,-5-5 0 0,-2 1 2 0,-5 4 2 15,0-2 2-15,6 2 7 0,-7 3 8 16,1 0 1-16,-1 4 0 0,1 3-4 0,-7 4 1 16,6 4-5-16,-6-1-5 0,0 8-1 0,0 0 6 15,0 0 4-15,0 8 5 0,0-1-1 16,0 0-1-16,0 4-2 0,0 0-15 0,0 0-40 15,0-4-75-15,0 5-95 0,-6-5-151 16,6-3-192-16,-7-1-93 0,1-3-17 0,6 0 42 16,0 1 79-16</inkml:trace>
  <inkml:trace contextRef="#ctx0" brushRef="#br0" timeOffset="87696.74">25029 8474 235 0,'-20'0'351'0,"7"0"33"15,-7 0-29-15,8 0-53 0,-2 0-58 0,-5 0-60 16,5 0-48-16,2 0-23 0,-2 0-8 0,2 0 1 16,-2 0 2-16,1 0 8 0,1 0 10 0,5 0 11 15,-6 0 23-15,7 0 4 0,-2 0 6 0,2 0 3 16,6 0-2-16,-6 0-4 0,6 0-18 15,0 0-3-15,0 0-5 0,0 0-18 0,0 0-21 16,6 0-20-16,-6 0-17 0,0 0-17 0,0 0-21 16,0 0-9-16,0 0-4 0,0 0-3 15,0 0-5-15,0 0 0 0,0 0-3 0,-6 0-1 16,6 0-1-16,-7 0-1 0,7 0-1 0,0 0-1 16,-6 3 1-16,6-3 0 0,-7 0-1 0,1 0 1 15,-7 4 3-15,-1-4-2 0,8 0 2 0,-7 3 1 16,7-3-1-16,-1 4 2 0,1-4-3 15,-1 0 1-15,-6 4-1 0,6-4-2 0,1 0 1 16,0 3-1-16,-1-3 0 0,-6 0 3 0,6 4 0 16,1-4-1-16,0 0 0 0,-1 0 1 15,0 0 2-15,1 0 0 0,0 0 8 0,-8 0 15 16,14 0 16-16,-6 0 17 0,6 0 15 0,0-4 18 16,0 4 9-16,6 0 4 0,-6 0-1 15,7 0 1-15,0-3-8 0,-7 3-12 0,6 0-12 16,-6-4-8-16,6 0-10 0,14 4-9 0,-1-3 3 15,7-1 12-15,7 1 18 0,-1 3 13 16,14-8 17-16,0 5 17 0,6-2 3 0,13 1-2 0,0 4-3 16,7-3-2-16,6-1 4 0,7 4 1 15,6-3 10-15,0 3 7 0,13 0-4 0,1 0-11 16,-8 0-19-16,7 0-25 0,0 3-58 16,1-3-28-16,-1 0 0 0,1 4 0 0,-8-4 0 0,1 0 0 15,-1 0 0-15,-6 3 0 0,1-3 0 0,-8 0 0 16,-6 4 0-16,1-4 0 0,-8 0 0 15,-6 5 0-15,-13-5 0 0,1 0 0 0,-8-5 0 16,-6 5 0-16,-13 0 0 0,0 0 0 0,0 5 0 16,-13-5 0-16,1 0 0 0,-2 0 0 15,-6 3 0-15,2-3 0 0,-8 0 0 0,6 0 0 16,-6 0 0-16,6 4 0 0,1-4 0 0,6 4 0 16,-6-4 0-16,5 3 0 0,2 1 0 0,-8-4 0 15,7 3 0-15,-6-3 0 0,6 0 0 16,0 4 0-16,-7-4 0 0,1 0 0 0,-1 0 0 15,0 0 0-15,-6 0 0 0,0 0 0 0,0 0 0 16,0 0 0-16,0 0 0 0,0-4 0 0,-6 1-76 16,-7-1-235-16,0 1-201 0,0-5-228 0,-7 0-281 15,1-3-154-15,0 4-17 0,-1-4 91 16,1 1 174-16,-1 2 216 0,7 4 292 0</inkml:trace>
  <inkml:trace contextRef="#ctx0" brushRef="#br0" timeOffset="92023.95">10889 11064 171 0,'0'-4'324'15,"0"4"33"-15,0-4-15 0,-7 1-41 0,7 3-52 16,-6 0-56-16,6-5-57 0,0 5-37 16,0 0-27-16,0 0-15 0,6 5-12 0,-6-5-13 15,7 0-8-15,-7 3-4 0,7 1 0 0,-7 0 4 16,6 3 8-16,0 3 6 0,8 2 4 0,-8-1 0 16,0 3-1-16,1 1-2 0,6 3-3 15,0 0-4-15,-7 5-4 0,14-5-5 0,-7 3-6 16,0 2-4-16,0-5-6 0,1 4-7 0,-8 0 1 15,6 0-1-15,2-3-1 0,-1-1 1 0,-7 0-1 16,8 0 5-16,-8-7-3 0,0 4-1 0,1-4-2 16,0-4 1-16,-1 0 1 0,0 1 1 15,-6-5 6-15,0 2 10 0,0-2 16 0,0 1 15 16,-6 0 6-16,0-4 4 0,-8-4-2 16,2 4-7-16,-2-4-12 0,1 1-12 0,-7-2-7 15,8-1-2-15,-2-2-2 0,2 1 1 0,-1-1-2 16,-1 1-3-16,8-4-3 0,-6 4-1 0,-2-4-2 15,8 0-3-15,-1 3 0 0,0-3 3 16,1 1 1-16,6 2 3 0,-7 1 6 0,7-4 7 16,-6 7 7-16,6-3 7 0,0-1 4 0,-6 5 3 15,6-1-3-15,0 0-7 0,0 4-10 16,0 0-8-16,0 0-6 0,6 4-8 0,-6 0 1 16,0-1-2-16,0 5 1 0,0 3 2 0,0-4-2 15,6 8 0-15,-6-4-2 0,7 3-1 0,-7 5-2 16,6-5 1-16,1 1 0 0,-7 0-1 0,7 3 2 15,-1 1 1-15,-6-9 1 0,6 1 0 16,2-3 0-16,4-1 1 0,-6-3 2 0,1-1 6 16,0-3 0-16,-1 0 5 0,7-3 4 0,-7-5 2 15,8 1 0-15,-8 0-1 0,14-4 5 16,-7-4 8-16,0 4 3 0,0 0 3 0,0-4 5 16,6 1-4-16,-6 3-9 0,1-4-10 0,-2 4-8 15,2 0-12-15,-2 0-22 0,2 4-35 16,-1 0-43-16,-1-1-50 0,2 5-57 0,-2-1-67 15,8 0-85-15,0 4-100 0,-7 0-64 0,7 4-4 16,-1-4 27-16,1 7 55 0,-2 1 93 0</inkml:trace>
  <inkml:trace contextRef="#ctx0" brushRef="#br0" timeOffset="97502.75">13494 11192 158 0,'6'0'281'0,"-6"-4"23"0,0 1-1 16,0-2-22-16,0 1-34 0,0 1-58 0,0-4-38 15,0 3-40-15,0-3-28 0,0-1-6 0,0 5-9 16,0-4-1-16,7-1 0 0,-7 1 0 16,0 3-3-16,7-3-8 0,-7 0 3 0,6-1 2 15,-6 5 5-15,6-5 2 0,-6 1 1 0,0 0 5 16,7 3 4-16,-7 1 1 0,0-1-4 16,0 0-8-16,7 4-5 0,-7 0-14 0,6 0-23 15,1 0-2-15,-1 4 4 0,0 3 8 0,2 4 8 16,-2 0 16-16,-6 7 15 0,6 1 2 0,0 2 1 15,2 1 5-15,-2 5-2 0,0-2-10 16,1 4-2-16,-7 0-11 0,6 4-11 0,-6-3-15 16,7-1-6-16,-7 0-3 0,7 1-5 15,-7-1-2-15,0-3-3 0,6-4-4 0,0 0-5 0,-6 0-1 16,0-4 0-16,6-4-2 0,2 1 1 16,-8 1 0-16,0-10 2 0,0 2-2 0,0-1 1 15,0-3 14-15,-8 3 14 0,2-7 24 0,6 3 25 16,0-3 19-16,-6 4 6 0,0-4-7 15,-1-4-10-15,0 4-24 0,1-3-25 0,-7-4-16 16,-1 3-7-16,8-3-7 0,-6-1-1 0,-2 2-1 16,8-3 0-16,-7 2-2 0,-1-4-1 0,8 4 0 15,-7-4-1-15,6 4 4 0,-5-1 0 16,5 1-2-16,1-4 1 0,-1 4 2 16,0-1-1-16,1 1-6 0,0 0-1 0,-2-1-1 0,8 5 2 15,-6-1 0-15,0 1 2 0,0-1 6 16,-1 0 5-16,7 4 4 0,-7-3-2 0,7 3 0 0,-6 0-3 15,6 0-5-15,-7 0-6 0,1 0-3 16,6 3 0-16,-6 1-3 0,-2 0 1 0,2 3-7 16,6 0 6-16,-6 4 0 0,6-4 2 15,0 4 2-15,6 4-1 0,0 0 8 0,2-5-7 16,-2 5-1-16,0 3-1 0,-6-3 0 0,7 0-5 16,-1-1 6-16,8 1 4 0,-8-4 0 15,0 4-2-15,0-4 1 0,2-3 5 0,-2-2-4 16,0 2-2-16,1-5 3 0,-7 1 3 0,7 0 0 15,-7-4 0-15,6 0 1 0,-6-4 1 16,7 0 1-16,-1-3-2 0,7-3-1 0,0 2-4 16,7-3-1-16,-1 0 0 0,7-4-2 0,0 0-2 15,7 5 2-15,-1-5 2 0,1 0-2 0,6 4 1 16,-7-4-1-16,8 4 3 0,-8 1-6 0,1-1-4 16,-7 3-9-16,0 1-29 0,-13 0-54 0,7-1-85 15,-14 5-104-15,0-5-124 0,-6 5-164 16,-6-1-140-16,-7 4-35 0,-6 0 37 0,-14 7 83 15,1 1 113-15</inkml:trace>
  <inkml:trace contextRef="#ctx0" brushRef="#br0" timeOffset="104593.66">12771 15149 225 0,'-7'3'328'0,"1"0"20"0,6 1-18 16,-6 0-45-16,6-4-54 0,0 3-55 0,-7-3-52 0,7 0-32 15,0 4-25-15,-6-4-13 0,6 0-8 16,-7 4-5-16,7-4-4 0,0 0-6 0,7 3-1 15,-7-3 10-15,6 4 4 0,-6-4 7 16,7 5 15-16,-7-3 18 0,6 2 21 0,-6-1 7 16,6 6 15-16,1-6 9 0,-7 1 3 0,7-1-7 15,-7 1-6-15,6-4-8 0,8 3-6 16,-2-3-5-16,8 0-4 0,-1 0-3 0,7-3-8 16,0-1-11-16,7 1-15 0,-1-4-16 0,1-2-15 15,-7 2-12-15,7-7-11 0,-7 3-6 0,-13 0-2 16,6-4 2-16,-12 0-1 0,-7 5-7 0,-7-5 7 15,1-3 8-15,-14 3 9 0,-6-1 15 0,0 2 15 16,-7 0 29-16,-6-1 13 0,7 1 15 16,-7-1 9-16,7 0 4 0,-1 4 6 0,7 0-3 15,0 0-7-15,0 1-17 0,13-1-15 0,-7 2-16 16,14 6-20-16,-1-1-18 0,0 1-10 16,7 3-8-16,0 3-4 0,7 1 0 0,6 8 3 15,0 2 5-15,-6 4 6 0,6 4 7 0,-7 4 2 16,7 3 3-16,0 3 1 0,-7 9 0 0,8 0-4 15,-1 6-4-15,0 5-27 0,6 3 11 16,-5 4-2-16,5-1-1 0,0 4 0 0,-6-7-8 16,7 4 13-16,0-8-31 0,-1 0-30 0,-6-3-43 15,6-3-56-15,1-6-68 0,0-2-75 0,-1-4-80 16,-5-4-73-16,-2-3-68 0,8-8-70 0,-14 0-82 16,1-7-35-16,-7 0 30 0,0-7 65 0,-7 0 87 15,7-4 115-15</inkml:trace>
  <inkml:trace contextRef="#ctx0" brushRef="#br0" timeOffset="104846.59">12706 15555 198 0,'0'-8'381'0,"0"5"48"0,7-1-6 0,-7 1-59 15,0-1-75-15,12 4-78 0,8-4-50 0,13 4-23 0,-1 0-12 16,7-3-1-16,-6 3-6 0,6 0-12 16,6-4-15-16,-6 8-21 0,7-4-17 0,-7 0-15 15,7 0-16-15,-7-4-16 0,-6 4-27 0,-1 0-32 16,1-4-41-16,-13 4-51 0,-2 0-67 0,-4 0-94 16,-8 0-131-16,1-3-55 0,-1-5-6 0,-6 5 25 15,6-5 58-15</inkml:trace>
  <inkml:trace contextRef="#ctx0" brushRef="#br0" timeOffset="105109.16">13631 15372 78 0,'-7'-8'408'0,"-6"1"68"0,1-4 42 0,-2 3-30 16,2 2-95-16,-2-2-100 0,8 4-72 0,-7 0-47 0,6 1-27 15,0 3-16-15,1 0-12 0,6 3-8 16,-6 5 7-16,6 2 19 0,-7 6 34 0,0 2 36 15,-5 0 32-15,12 1 28 0,-7 2 21 0,7 5 3 16,0-4-5-16,0 4-17 0,0 0-29 16,0-1-37-16,7 1-48 0,-1-4-43 0,7-1-38 0,0-2-36 15,0 3-37-15,0-7-54 0,6-1-78 16,1-3-100-16,0 0-124 0,6-7-116 0,-7-4-97 16,14 0-84-16,-7-4-73 0,-6-3-59 0,-1-4 37 15,1 4 78-15,-1-4 92 0,-6 0 112 0</inkml:trace>
  <inkml:trace contextRef="#ctx0" brushRef="#br0" timeOffset="105349.43">13768 15368 181 0,'0'-11'411'0,"6"-3"55"0,-6 3 20 0,6-1-57 0,-6 5-97 0,7 0-94 16,-7 0-63-16,7 7-35 0,-1 0-16 15,0 0-3-15,2 7 1 0,-2 0 5 0,0 4 7 16,1 3 4-16,6 2 3 0,-7 2 0 0,1 4-3 15,-1 0-13-15,0 3-19 0,2-3-17 0,-2 4-22 16,0-4-17-16,1 0-18 0,-1 0-19 0,1 0-34 16,-1-4-38-16,7 0-50 0,-6-3-60 0,0 0-66 15,-1-4-65-15,-6 0-69 0,6-4-84 16,-6-3-103-16,0-1-21 0,0-3 23 0,0 0 52 16,0-3 79-16</inkml:trace>
  <inkml:trace contextRef="#ctx0" brushRef="#br0" timeOffset="105599.95">13956 15309 182 0,'-6'-10'416'16,"0"-5"58"-16,6 4 32 0,-7 3-70 0,7 1-106 0,0 0-91 16,7 3-59-16,5 0-34 0,8 4-19 0,6 0-5 15,-7 4-6-15,14 3-8 0,-7 4-10 16,0 0-8-16,7 4 0 0,-7 3 5 0,-6 0 8 15,5 5 6-15,-11-1 1 0,5 3-2 0,-12 1-3 16,-7 0-3-16,0-1-4 0,-7 1 0 0,-6 0-2 16,0-1-3-16,0 1-8 0,-6-8-12 0,5 3-14 15,8-1-18-15,0-6-24 0,-1-3-34 0,-6 0-46 16,6-4-64-16,1-3-77 0,-1 0-87 0,7-4-84 16,7 0-97-16,-1-4-114 0,1 0-67 15,13-3 7-15,-8 0 51 0,14-1 76 0,7 1 109 0</inkml:trace>
  <inkml:trace contextRef="#ctx0" brushRef="#br0" timeOffset="107651.93">14692 15496 64 0,'0'0'304'0,"7"0"59"0,-7 0 2 15,6-3-28-15,-6 3-49 0,0 0-54 0,0-4-53 0,0 4-39 16,0 0-22-16,0 0-9 0,0 0 0 15,0 0 2-15,0 0 2 0,0 0-3 0,7 0 1 16,-7 0-5-16,0 0 0 0,0 0 2 0,0 0-1 16,0 0-1-16,0-5-4 0,0 5-6 0,7 0-8 15,-1-2-11-15,0-2-10 0,8 4-12 0,-8-4-10 16,7 0-8-16,7 0-11 0,-8 1-10 0,2-1-8 16,-2 1-6-16,8 3-9 0,0-4-17 0,5 1-19 15,2-1-26-15,-1 4-37 0,-6 0-45 0,6-4-43 16,-13 4-38-16,6 0-43 0,-12 0-49 0,-1 0-64 15,-6 0-94-15,0 0-24 0,0 0 11 16,-6 0 42-16,-1 4 63 0</inkml:trace>
  <inkml:trace contextRef="#ctx0" brushRef="#br0" timeOffset="107900.27">14672 15602 247 0,'0'0'389'16,"0"0"55"-16,0 4-9 0,0-4-45 0,0 0-56 0,8 0-55 15,-2 0-26-15,0 0-7 0,1 0 4 16,-1 0 3-16,1 0-7 0,0 0-14 0,5-4-30 0,2 4-39 0,-2 0-38 16,8 0-33-16,-1 0-31 0,1-3-33 0,6-1-37 15,0 0-46-15,1 4-60 0,-8-3-67 0,0-1-64 16,8 4-62-16,-15-3-58 0,8 3-64 0,-7-4-70 15,0 4-53-15,-6 0 6 0,5 0 37 16,2 4 62-16,-8-4 90 0</inkml:trace>
  <inkml:trace contextRef="#ctx0" brushRef="#br0" timeOffset="109073.7">15988 15265 281 0,'14'0'350'0,"-14"-3"21"16,13 3-29-16,-13 0-48 0,6 0-60 0,-6 3-60 0,-6-3-49 16,-1 4-31-16,1 0-16 0,-8-1-6 15,2 5 0-15,-2-1-2 0,1 1-3 0,0-1-4 16,-6 0-5-16,-1 0-4 0,1 0-8 16,6 0-10-16,0 2-7 0,-1-6-7 0,8 5-8 15,0-1-6-15,-1-4-4 0,7 1-2 0,-7-4-2 16,1 4-2-16,6-4 0 0,0 0 2 0,6-4 3 15,1 0 3-15,6-3 3 0,1 0 3 0,-2-5 4 16,1 6 7-16,7-6 8 0,-8 5 13 16,2-4 14-16,-1-4 19 0,0 4 19 0,-7 0 23 15,1 0 15-15,-1 0 18 0,-6 0 14 0,7 0 11 0,-7 1 5 16,0 3 0-16,0-2-3 0,7 2-11 16,-7 5-12-16,6-7-21 0,-6 6-24 0,6 3-18 15,-6 0-13-15,14 0-10 0,-14 3-7 0,6 1-7 16,1 3-1-16,-1 5-6 0,7-1-33 15,-6-1 7-15,-1 5-5 0,0 0 0 0,1 3-1 16,0 0-4-16,-1 4 27 0,7-4-16 0,-6 5-9 16,-1-1-3-16,1 0-2 0,-7 0-3 0,6-4 2 15,0 4-6-15,2 0-1 0,-8-4-1 0,6 4-5 16,0-7-5-16,1 3-6 0,-7-3 0 16,6-4-7-16,1 0-4 0,-7-4-1 0,6 0 2 15,-6 1-3-15,0-5 0 0,0 0 11 0,0 1 5 16,-6-4 7-16,-7 0 3 0,0 0 6 0,-7 0 5 15,1 0 8-15,-7-4 11 0,6 4 8 0,-6 0 14 16,7-3 12-16,-7 3 10 0,-1 0 17 0,1 0 7 16,6 0 2-16,1 0 1 0,0 0-5 0,6 3-9 15,-1-3-22-15,8 0-14 0,0 4-10 0,6 1-9 16,6-5-5-16,-6 3-2 0,6 1-2 0,8 0-2 16,-1-1 2-16,6 1-5 0,0-4-3 0,8 4-5 15,-8-4 0-15,8 0-1 0,-8 0-3 0,1 0 0 16,-1 0-2-16,7 0-4 0,0-4-6 15,0 0-16-15,-6 1-25 0,-1-1-40 0,1 0-58 16,-8 1-72-16,8-6-91 0,-6 3-92 0,-2-2-85 16,1 1-61-16,-6 0-57 0,6 0-58 0,-7 3-59 15,8-4 23-15,-2 1 65 0,-5 0 78 0,13 3 103 16</inkml:trace>
  <inkml:trace contextRef="#ctx0" brushRef="#br0" timeOffset="109323.27">16613 15408 295 0,'0'-14'444'16,"0"-5"61"-16,0 5 10 0,0-1-69 0,-6 1-97 0,6 2-82 16,0 5-58-16,-6 0-39 0,6 0-28 15,0 3-21-15,-7 4-22 0,7-4-21 0,0 8-15 16,0 0-8-16,7 3 6 0,-1 3 9 16,0 1 8-16,2 5 5 0,-2 2 0 0,0 4-6 0,0 0-12 15,2-1-16-15,-8 5-10 0,12-4-12 16,-5 4-9-16,-1 0-10 0,1-1-14 0,0-3-27 15,5 0-38-15,-6-1-48 0,2-1-54 0,-2-2-53 16,7 0-45-16,0 0-42 0,-6-3-47 0,-7-4-71 16,0-4-72-16,0 1-11 0,0-8 21 0,0 0 48 15,0 0 72-15</inkml:trace>
  <inkml:trace contextRef="#ctx0" brushRef="#br0" timeOffset="109547.86">16457 15602 183 0,'14'-7'402'0,"-2"0"62"0,2 3 18 0,-2-3-41 0,-5 3-68 0,6 0-66 0,6 1-36 16,-5-1-14-16,-2 4-4 0,2-4-2 0,-1 4-16 16,-1-3-21-16,8 3-38 0,-6 0-42 0,-2 0-36 15,8 0-34-15,-1 0-21 0,1 0-41 0,-1 0-47 16,1 0-68-16,6-4-80 0,-6 0-86 0,-1 1-99 15,1-1-111-15,6 1-128 0,-7-5-25 0,1 5 29 16,6-5 60-16,0 1 88 0</inkml:trace>
  <inkml:trace contextRef="#ctx0" brushRef="#br0" timeOffset="109933.46">17089 15386 270 0,'7'-7'406'0,"-1"3"49"0,1 1-13 16,-1-5-62-16,7 5-75 0,1-1-70 0,-2 1-42 16,8 3-23-16,5-4-11 0,-5 0-9 0,6 1-10 0,7-2-19 15,-7 5-17-15,0 0-17 0,1 5-11 16,-2-2-11-16,-5-3-12 0,0 8-7 0,-8-5-23 16,-5 1-3-16,0-1-4 0,-7 1-2 0,-7 3-1 15,0 1-6-15,1-2 11 0,-8 2-8 0,-5 0 0 16,-1 3 1-16,2-4 5 0,-2 4 10 0,-7 0 13 15,15 0 16-15,-2-1 7 0,2 2 2 16,5-1 0-16,0-4-5 0,7 1-10 0,7-1-12 16,6 0-9-16,0 1-9 0,6-5-6 0,1 5-5 15,-1-5-1-15,7 4-5 0,1 1 0 0,-1-5-2 16,0 5 1-16,0-1 1 0,-7 4-1 0,1-4 0 16,-7 4 0-16,0 0 2 0,-13 1 3 0,0 2 3 15,-13-3 6-15,0 4 17 0,0-4 14 0,-13 0 18 16,0 0 12-16,-6-4 7 0,5 4-5 15,-5 0-19-15,-1-4-35 0,7-3-56 0,0-1-81 16,0 1-103-16,0-4-113 0,7 4-137 0,-1-4-180 0,0 0-86 16,-5 3 1-16,5-3 58 0,0 4 91 15,1 3 132-15</inkml:trace>
  <inkml:trace contextRef="#ctx0" brushRef="#br0" timeOffset="110489.11">14719 16202 270 0,'-7'0'401'0,"0"0"53"16,7 0-11-16,0 0-57 0,0-2-75 0,0 2-77 16,0 0-57-16,7 0-31 0,6 0-29 0,0 0-19 15,6-4-19-15,1 4-18 0,6 0-18 0,7-4-30 16,6 0-19-16,6 4-21 0,-5 0-26 0,5-4-35 16,1 4-41-16,-7-3-53 0,0 3-67 0,-1-4-92 15,-4 4-92-15,-15 0-29 0,7 0 9 16,-6 0 40-16,-1 0 69 0</inkml:trace>
  <inkml:trace contextRef="#ctx0" brushRef="#br0" timeOffset="110735.78">14887 16343 274 0,'0'3'419'0,"0"1"59"0,0 0 1 0,0-4-59 0,0 3-96 16,8 1-85-16,-8-4-54 0,12 4-47 0,1-1-29 15,7-3-23-15,0 0-22 0,6 0-29 16,-1 0-35-16,9 0-35 0,-2 0-36 0,1-3-42 16,5-1-41-16,1 0-60 0,0 1-76 0,-6-1-99 0,6-3-61 15,-6 4-11-15,-1-3 19 0,1 3 52 0</inkml:trace>
  <inkml:trace contextRef="#ctx0" brushRef="#br0" timeOffset="111904.57">16490 16137 247 0,'7'-7'417'0,"-1"0"61"16,0 3 10-16,1 0-56 0,-7 1-83 0,6 3-84 16,-6-4-64-16,-6 4-48 0,6 0-29 15,-7 4-21-15,7-1-14 0,0 1-12 0,7 3-6 0,-7 4-2 16,0-3 0-16,-7 2 2 0,7 2 1 0,-6 2 3 15,-7 1 2-15,0-4 4 0,-7 4 6 16,1-1 9-16,-1 1 10 0,8-1 7 0,-8-3 6 16,0 0 1-16,-5 1 1 0,11-5-1 0,-5 0 0 15,5 0-1-15,2-3 0 0,-2 0 1 0,8-1-1 16,0 0-6-16,6-3-9 0,0 6-11 16,0-6-13-16,0 0-16 0,6 0-14 0,0-6-11 15,8 6-9-15,-8 0-7 0,7-3-10 0,7 3-4 16,-8-3-4-16,8 3-5 0,0 0-7 0,-1 0-13 15,-5 0-21-15,4 0-35 0,2 0-45 0,0 0-53 16,-1 0-50-16,1 0-44 0,-1-8-29 0,-5 5-14 16,6-1 1-16,-2 0 15 0,2 8 24 15,-7-4 30-15,1-4 34 0,-2 4 35 0,2-3 31 0,-8-1 30 16,0 1 29-16,1-5 24 0,-7 4 21 16,-7-7 20-16,7 4 21 0,-6-4 23 0,0 0 26 15,-2 0 25-15,-4 4 27 0,-2-4 25 0,8 0 21 0,0 0 17 16,-1-1 11-16,7 5 11 0,-6-3 7 15,6-2 3-15,0 2 2 0,6 2-1 0,-6 1-2 16,7-4-7-16,5 4-7 0,2-1-5 16,-2 1-8-16,2 3-4 0,5 0 4 0,-5 4 7 0,4 0 10 15,-4 4 3-15,-1 4-2 0,0 3-11 0,-6 3-22 16,-1 5-33-16,0-1-32 0,8 7-28 0,-8 5-24 16,0 3-17-16,1 3-14 0,0-3-16 0,6 4-40 15,-1 0-56-15,-5-1-81 0,12-3-100 0,-5 0-116 16,5 0-109-16,1-3-90 0,6-5-93 0,-13 1-110 15,0-8-40-15,0-3 43 0,-7-1 84 16,8-2 105-16,5-6 134 0</inkml:trace>
  <inkml:trace contextRef="#ctx0" brushRef="#br0" timeOffset="112887.69">13246 16566 120 0,'-6'0'297'16,"6"3"46"-16,-6-3 11 0,6 0-19 0,0 4-30 16,0-4-44-16,0 0-41 0,0 0-50 0,0 0-32 15,0 0-13-15,0 0-25 0,0 0-16 0,6-4-24 16,-6 4-14-16,6-3-16 0,1-1-18 0,0 1-4 15,6-5-4-15,-1 5-2 0,-4-8-1 0,4 3-1 16,-6 1 1-16,-6 0 5 0,0-4 2 0,0 0 6 16,-6-1 8-16,-6 1 9 0,-2-3 8 0,-5 3 12 15,5-4 13-15,-4 4 10 0,-2 0 10 16,-7 0 9-16,8 0 8 0,0 0 9 0,-1 4 5 16,-6 4 7-16,7-5-1 0,-1 5-2 0,0 3-8 15,1 0-10-15,5 0-9 0,-5 7-10 0,6 0-4 16,6 0 2-16,1 4 7 0,0 4 3 15,6 3 7-15,0 1 7 0,-7 6 0 0,7-2-3 0,7 6-37 16,-7 0 0-16,6 4-5 0,0 0-15 0,-6 0-11 16,7-1-14-16,-1 5 17 0,1-4-19 15,0 4-27-15,-1-4-23 0,0 0-33 0,8-4-41 16,-8-4-48-16,7 2-51 0,0-5-47 0,-13 0-42 16,7-4-30-16,-7-4-16 0,6 1-10 0,0-4-18 15,2-4-32-15,-2-3-55 0,0 0-51 0,-6-4-1 16,0 0 28-16,-6-4 56 0,6 0 83 0</inkml:trace>
  <inkml:trace contextRef="#ctx0" brushRef="#br0" timeOffset="113092.76">13038 16811 285 0,'7'-7'360'16,"-7"7"25"-16,6-7-20 0,1 3-44 15,-1 1-57-15,8 3-53 0,-8-4-63 0,0 0-46 16,1 1-32-16,6 3-20 0,0-5-14 0,7 1-18 16,-1 2-8-16,0-3-10 0,8 2-14 0,-1-1-14 15,0 0-24-15,-1 1-41 0,1-1-58 0,7-3-81 16,-13 4-106-16,6-1-62 0,0 0-18 0,-7 0 17 16,1 1 50-16</inkml:trace>
  <inkml:trace contextRef="#ctx0" brushRef="#br0" timeOffset="113336.45">13650 16588 12 0,'-6'0'317'15,"6"0"69"-15,0 0 35 0,-6 0-19 16,6 0-45-16,-7 3-53 0,7 1-50 0,-7 3-31 0,1 1-9 15,-7 4 2-15,7-6 7 0,-2 6 0 0,2 2-12 16,6-3-24-16,0 4-33 0,0-1-36 0,6 1-35 16,-6-1-31-16,8 1-34 0,-2-1-43 15,7 2-50-15,7-2-64 0,-8-3-67 0,8 0-67 0,6 0-76 16,-7-4-82-16,1-7-96 0,0 4-39 16,-1-8 14-16,1 4 44 0,0-3 73 0</inkml:trace>
  <inkml:trace contextRef="#ctx0" brushRef="#br0" timeOffset="113595.07">13898 16540 71 0,'6'-3'304'16,"1"-1"64"-16,-1 4 0 0,7 0-24 0,-6 0-44 15,0 0-47-15,-1 4-60 0,-6 3-48 0,6-3-25 16,-6 7-16-16,0-1-12 0,0 1-11 0,0 4-14 15,0 0-15-15,0 3-21 0,0-3-22 0,0 3-23 16,7-4-28-16,0 5-33 0,-7-1-45 0,6-3-60 16,-6-4-71-16,0 3-84 0,0-6-76 0,0 2-21 15,0-6 17-15,-6 4 47 0</inkml:trace>
  <inkml:trace contextRef="#ctx0" brushRef="#br0" timeOffset="113800.36">14094 16525 105 0,'6'-10'353'15,"-6"-1"59"-15,6 3 12 0,-6 2-44 0,7 2-65 0,-1-4-73 0,7 8-61 16,0 0-38-16,7 0-17 0,0 3-11 0,-1 2-6 16,1 5-10-16,6-2-13 0,0 6-14 0,-1-3-16 15,-5 8-13-15,6-1-8 0,-13 0-10 0,7 4-7 16,-8 0-9-16,2-3-5 0,-8 3-4 15,-6-1-9-15,0 1-12 0,0-3-17 0,-6-5-25 16,-8 4-34-16,2-7-44 0,-2 5-73 0,-5-6-116 16,-1-3-117-16,2 1-46 0,4-8-4 0,1 0 26 15,13 0 70-15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7T09:26:58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3523 10178 67 0,'7'-5'219'0,"-1"5"20"0,-6 0 16 0,6 5-1 15,-6-5-15-15,0 0-27 0,0 3-31 16,0-3-42-16,0 0-49 0,7 3-32 0,-7-3-16 16,0 0-8-16,0 4-6 0,0-4 0 15,0 4-7-15,0-4-5 0,0 0-3 16,0 0-1-16,0 0 2 0,0 0 5 16,0 0 6-16,6 0 7 0,1 0 5 0,-7 0 6 15,7 0 6-15,-1 0 3 16,0 0 5-16,2 0 6 0,-2 0 4 0,-6 0 1 15,-6 0 1-15,-2 0-5 0,8 0-5 16,0 0-4-16,0 0 0 0,14 0 1 0,-8 0 6 16,0 0 4-16,8 0 5 0,5 0 11 15,1 0 3-15,6 0 5 0,7 0 1 0,-1 0 6 16,7 0 3-16,7 0-4 0,-1 0-1 16,14 0-2-16,-7-4 3 0,0 4-4 15,6 0-7-15,1 0-7 0,6 0-9 16,-6 0-11-16,-1 4-13 0,8-4 2 0,-1 0 4 15,0 4 7-15,1-1 8 0,5 1 5 16,0-1-2-16,-6 1-3 0,8-1-9 16,-2-3 0-16,6 4 8 0,2 0 11 0,0-4 16 15,-2 4 11-15,2-4 14 0,-1 3 3 0,0-3 4 16,0 0 5-16,-6 0 2 0,6 0-7 0,-7 0-3 16,8 0-4-16,-8 0-10 0,8 0-12 0,-14 0-11 15,6 0 0-15,1 0-7 0,0 0-7 0,-1 0-8 16,1 0-5-16,-1 0-13 0,1 0-9 15,-7 0-8-15,7 0-4 0,-1 0-3 0,1 0-5 0,-7-3-1 16,7 3 0-16,6-4 3 0,-6 4 4 16,6-4 7-16,-7 0-4 0,8 4 12 0,-8 0 9 15,7-3 4-15,-6 3-2 0,-7 0 0 0,0 0 17 0,-6 0-3 16,-1 0 3-16,1 0 2 0,0 3 3 0,-1-3-3 16,-5 0-6-16,5 0-5 0,0 0-7 15,1 4-5-15,-7-4-33 0,7 0-10 0,0 0 0 16,-1 0 0-16,-6 0 0 0,14 0 0 0,-15 0 0 15,14 0 0-15,-6 0 0 0,0 0 0 0,-7-4 0 16,7 4 0-16,0 0 0 0,-8 0 0 0,1 0 0 16,-6 0 0-16,0 0 0 0,-1 0 0 0,7 0 0 0,-6 0 0 15,-7 0 0-15,6 0 0 0,-5 0 0 16,5 0 0-16,-6 0 0 0,13 0 0 0,-6 0 0 16,0 0 0-16,0 0 0 0,-1 0 0 0,1 0 0 15,-1 0 0-15,7 0 0 0,0 4 0 0,0-4 0 16,1 0 0-16,-2 4 0 0,1-4 0 0,7 4 0 15,-6-4 0-15,5 0 0 0,1 3 0 16,6-3 0-16,0 0 0 0,6 0 0 0,1 0 0 16,0 0 0-16,-1-3 0 0,8 3 0 0,-8 0 0 15,7 0 0-15,0 0 0 0,1 3 0 0,-1-3 0 16,0 0 0-16,0 3 0 0,0-3 0 16,0 4 0-16,1-4 0 0,-2 4 0 0,-4-4 0 15,-2 0 0-15,0 0 0 0,-6 4 0 0,1-4 0 16,-8 3 0-16,14-3 0 0,0 0 0 0,-1 0 0 15,1 0 0-15,0 0 0 0,-1 0 0 16,8 0 0-16,-8 0 0 0,7-3 0 0,-6 3 0 16,-7-4 0-16,0 4 0 0,-6 0 0 0,-1 0 0 15,-5 0 0-15,-1 0 0 0,-1 0 0 0,-4 0 0 16,-2 0 0-16,1 0 0 0,-1 0 0 0,1 0 0 16,-1 0 0-16,1 0 0 0,-1 0 0 0,1 0 0 15,12 0 0-15,-5 0 0 0,5 0 0 16,1 0 0-16,0 0 0 0,-1 0 0 0,7 0 0 15,-6 0 0-15,0-4 0 0,-8 4 0 0,-5 4 0 16,-1-4 0-16,-5 0 0 0,-1 0 0 16,0 4 0-16,0-4 0 0,-7 3 0 0,8-3 0 0,-7 0 0 15,5 0 0-15,-5 0 0 0,6 0 0 16,0 0 0-16,7 0 0 0,-8 0 0 0,2 0 0 16,-1 0 0-16,-6 0 0 0,5 0 0 0,-5 4 0 15,-1-4 0-15,-5 0 0 0,5 0 0 16,-12 0 0-16,6 0 0 0,0 0 0 0,0 4 0 15,0-1 0-15,0 1 0 0,0-4 0 0,7 0 0 16,-1 4 0-16,7-4 0 0,1 0 0 0,-1 0 0 16,6 0 0-16,7 0 0 0,1-4 0 0,5 4 0 15,1 0 0-15,-8-4 0 0,8 4 0 16,-7-3 0-16,-6-1 0 0,-7 4 0 0,-6 0 0 16,-7 0 0-16,-7-4 0 0,1 4 0 0,-7 0 0 15,6 0 0-15,-12-3 0 0,5 3 0 0,2-4 0 16,-1 4 0-16,0 0 0 0,6 0 0 15,1 4 0-15,6-4 0 0,0 3 0 0,1-3 0 16,11 0 0-16,-5 0 0 0,6 0 0 0,0 4 0 16,0-4 0-16,0 0 0 0,-6 0 0 0,-1 0 0 15,1 0 0-15,-13 4 0 0,6-4 0 16,-14 0 0-16,8 0 0 0,-13 0 0 0,-1 0 0 16,0-4 0-16,1 4 0 0,0 0 0 0,-7 0 0 15,6 4 0-15,-6-4 0 0,6 3 0 0,1-3 0 16,0 0 0-16,6 4 0 0,-1-4 0 0,2 0 0 15,-2 0 0-15,2 0 0 0,-8 0 0 16,7 0 0-16,-6 0 0 0,-1 0 0 0,-6 0 0 0,7 0 0 16,-7 0 0-16,0 0 0 0,0 0 0 15,0 0 0-15,-7 0 0 0,1 0 0 0,-7-4 0 16,-6 4 0-16,-8 0 0 0,1-3 0 0,6 3-857 16,8 0-310-16,-14 0-134 0,12 0 15 0,-5 0 123 15,13 0 191-15,6 0 206 0,6 3 228 16</inkml:trace>
  <inkml:trace contextRef="#ctx0" brushRef="#br0" timeOffset="2527.35">9586 11250 142 0,'0'0'337'0,"6"0"41"15,-6 4-15-15,8-4-56 0,-8 0-68 0,6 0-71 16,0 0-59-16,-6 0-31 0,0 4-14 0,0-4-2 15,0 0-9-15,0 0 0 0,0 0-4 0,0 0-1 16,7 0-4-16,-7 0 3 0,0 0 11 16,7 0 7-16,-7 0 7 0,6 0 4 0,-6 0 4 0,6 0 4 15,1 0 4-15,-1 0 5 0,1 0 5 0,0 0 5 16,5 0 1-16,2 0-2 0,-8 0-5 16,7-4-7-16,7 4-4 0,0 0-1 0,-1 0 5 15,0 0 4-15,0 0 8 0,8-4 8 0,-1 4 5 16,0 0 5-16,6 0 0 0,1 0 4 0,6 0-3 15,-7 0 3-15,8 0 7 0,-1 0 4 0,13 0 5 16,-7 0 1-16,14 0 5 0,-6 0 2 16,5 0 0-16,7 4-1 0,-6-4 0 0,0 0 5 15,6 0 1-15,-7 0-3 0,0 0 0 0,8 4 3 16,-7-4 0-16,-1 0 1 0,0 3-1 0,7 1-2 16,1-1-5-16,-1-3-7 0,0 0-11 0,0-3-44 15,-6 3-84-15,12 0 0 0,-6-4 0 0,0 4 0 16,8 0 0-16,-2-3 0 0,0 3 0 15,2 0 0-15,-2-4 0 0,-6 4 0 0,6 0 0 16,-5-4 0-16,-1 4 0 0,0 0 0 0,-6 0 0 16,-8 4 0-16,8-4 0 0,0 0 0 15,0 4 0-15,-1-4 0 0,1 0 0 0,0 3 0 16,-1-3 0-16,1 0 0 0,6 4 0 0,-6-4 0 16,0 0 0-16,6 0 0 0,-7 0 0 0,7 0 0 15,0 0 0-15,0 0 0 0,-6 0 0 0,0 0 0 16,-1 0 0-16,0 0 0 0,-5 0 0 15,-1 0 0-15,0 0 0 0,0 3 0 0,0-3 0 16,1-3 0-16,-2 3 0 0,-5 0 0 0,7 0 0 16,4 0 0-16,-4 0 0 0,5 0 0 0,-5 0 0 15,6 0 0-15,-2 0 0 0,2 0 0 16,0 0 0-16,6 0 0 0,1 0 0 0,-9 0 0 16,9-4 0-16,-8 4 0 0,1 0 0 0,6-3 0 15,-6 3 0-15,-1-4 0 0,1 4 0 0,-7 0 0 16,1 0 0-16,-8 0 0 0,1 0 0 15,-1 0 0-15,-6 0 0 0,7 0 0 0,-7 0 0 16,0 0 0-16,1 0 0 0,-2 0 0 0,1 0 0 0,7 0 0 16,-7 0 0-16,6 4 0 0,-5-4 0 15,5 0 0-15,1 0 0 0,-1 3 0 16,1-3 0-16,0 0 0 0,-1 0 0 0,7 0 0 16,-6 0 0-16,-1 0 0 0,1 0 0 0,-1 0 0 15,2 0 0-15,-2 0 0 0,1 0 0 0,-7 0 0 16,-1 0 0-16,1 0 0 0,1 0 0 0,-1 0 0 15,-7 4 0-15,-5-4 0 0,11 0 0 16,-5 3 0-16,-1-3 0 0,1 0 0 0,-1 4 0 0,8-4 0 16,-15 0 0-16,15 0 0 0,-7 0 0 15,-1-4 0-15,1 4 0 0,-1 0 0 0,-6 0 0 16,13 0 0-16,-6 0 0 0,6 0 0 16,7 0 0-16,-8 0 0 0,15-3 0 0,-8 3 0 0,7 0 0 15,1 0 0-15,-2-4 0 0,8 4 0 16,0 0 0-16,-7-3 0 0,7 3 0 0,-8 0 0 15,2 0 0-15,-7 0 0 0,-1 0 0 0,-6 0 0 16,0 0 0-16,0 0 0 0,-6 0 0 0,-1 0 0 16,7 3 0-16,-6-3 0 0,6 0 0 15,0 4 0-15,0-4 0 0,7 0 0 0,-1 3 0 16,8-3 0-16,-2 0 0 0,-5 0 0 0,7 0 0 16,-2 0 0-16,-5 0 0 0,-7 0 0 0,0 0 0 15,0 0 0-15,-6 0 0 0,-7 0 0 16,7-3 0-16,-8 3 0 0,7 0 0 0,-5 0 0 15,-1 0 0-15,6 0 0 0,1 0 0 0,-7 0 0 16,7 0 0-16,-7 0 0 0,6 0 0 0,-12 0 0 16,6 0 0-16,-13 0 0 0,7 0 0 15,-8 0 0-15,1 0 0 0,-6 0 0 0,-7 0 0 0,0 0 0 16,0-4 0-16,-7 4 0 0,-6 0 0 16,1 0 0-16,-8-3 0 0,-6-1 0 0,-7 0 0 15,-6 4 0-15,1-3 0 0,-8-5 0 16,7 0-1055-16,0 2-261 0,5-5-68 0,2 0 68 15,-1 4 186-15,27-1 233 0,0 0 222 0,6-3 259 16</inkml:trace>
  <inkml:trace contextRef="#ctx0" brushRef="#br0" timeOffset="3632.74">18704 11265 199 0,'-6'0'306'0,"-1"0"25"0,7 0-11 0,-6 0-32 15,0 0-49-15,-2-4-51 0,2 4-49 0,0 0-43 16,0 0-25-16,-2 0-11 0,2 0 4 0,6 0-1 15,-6 0 1-15,-1 4 0 0,1-8 4 16,6 4 2-16,-7 0 1 0,7 0 7 0,-7 0 4 16,7 4 2-16,0-4 0 0,0 0-3 0,0 3-3 15,0-3 0-15,0 0 1 0,7 0-3 16,-7 0 2-16,7 0 0 0,-7 0-2 0,0 0-2 16,0 0-2-16,0 0 1 0,0 0-3 0,6 0-1 15,-6 0 0-15,7 0 0 0,-7 0 2 0,6 0 0 16,-6 4 3-16,6-4-2 0,2 0-2 15,-2 0-2-15,6 0-2 0,-4 0 5 0,-2 4 5 16,13-4 11-16,-5 3 17 0,-2-3 15 0,8 0 11 16,-7 0 2-16,13 0-1 0,-6 4-6 0,6-4-7 15,-7 0-8-15,13 0-5 0,-5 4-1 0,5-4 3 16,1 0 1-16,-1 0-1 0,1 0-18 16,-1 0 1-16,1 0 1 0,0 0-6 0,6 0-5 15,-7 0-5-15,7 0 11 0,0 0-10 16,1 0-6-16,5 0-1 0,-6 0-2 0,7 0-1 15,-7 0-3-15,7 0-1 0,-1 4-1 0,-6-4-4 16,7 0 2-16,-7 0 0 0,7 0 2 0,-7 0 1 16,6 0-3-16,1 0-6 0,-1 0-10 15,1 0-7-15,-1 0-9 0,8 0-7 0,-1 0 5 0,-1-4 9 16,2 4 9-16,5 0 5 0,-5 0-48 16,6 0 0-16,-2-4 0 0,2 4 0 0,-7 0 0 15,1 0 0-15,-2-4 0 0,2 4 0 0,-1 0 0 16,1 0 0-16,-2-3 0 0,1 3 0 15,1-4 0-15,-2 0 0 0,8 4 0 0,-7-3 0 16,1 3 0-16,4-4 0 0,-4 4 0 0,-1 0 0 16,-7-3 0-16,8 3 0 0,-8 0 0 0,1-4 0 15,-1 4 0-15,1 0 0 0,-1 0 0 0,-5 0 0 16,5 0 0-16,-6 0 0 0,7 0 0 0,-1 0 0 16,-5 0 0-16,5 0 0 0,-6-4 0 15,7 4 0-15,-1 0 0 0,-5 0 0 0,5 0 0 16,1 0 0-16,-7 0 0 0,0 0 0 0,0 0 0 15,7 0 0-15,-7 4 0 0,7-4 0 0,-8 0 0 16,8 4 0-16,-7-4 0 0,6 0 0 16,2 3 0-16,-9-3 0 0,1 0 0 0,0 4 0 15,7-4 0-15,-7 0 0 0,7 3 0 0,-1-3 0 16,1 0 0-16,-7 0 0 0,6 0 0 16,-5 0 0-16,5 0 0 0,-6 0 0 0,1-3 0 15,-1 3 0-15,-1 0 0 0,1-4 0 0,1 8 0 16,-1-4 0-16,0 0 0 0,-7 0 0 0,1 0 0 15,-7 0 0-15,0 0 0 0,0 0 0 0,-6 0 0 16,-1 0 0-16,-5 0 0 0,-2 0 0 16,1 0 0-16,-6 0 0 0,-1 0 0 0,1 0 0 15,-1-4 0-15,0 4 0 0,-6 0 0 16,0-3 0-16,0 3 0 0,0 0 0 0,0-4 0 0,0 4 0 16,-12-4 0-16,5-3 0 0,-6 0-452 15,-6-4-661-15,-7 3-211 0,-7-3-45 0,-26 1 79 16,-6 2 195-16,0 0 252 0,-19 1 293 0</inkml:trace>
  <inkml:trace contextRef="#ctx0" brushRef="#br0" timeOffset="4279.03">17877 11767 55 0,'7'-11'406'0,"-7"3"78"15,0-3 58-15,-7 0 1 0,7 0-69 16,-7 0-70-16,7 4-32 0,-6-4-16 0,6 7 6 16,0-3-38-16,0 4-41 0,0-1-59 0,0 4-70 15,6 0-59-15,1 0-64 0,13 7-2 0,0 0-2 16,6 8 4-16,6 0 8 0,7 3 7 0,0 0 10 16,0 5-8-16,0-5-4 0,7 7-6 15,-8-3-8-15,2-3-10 0,-7 2-11 0,-1 1-3 16,1-3-2-16,-13-4-2 0,5-1 0 15,-5-6 3-15,0 3 8 0,-8-8 23 0,-5 1 21 16,0-4 18-16,-1-4 6 0,0-3 7 0,-6-5-5 16,0 2-11-16,7-5-25 0,-7-3-19 0,0-1-9 15,0 1-11-15,6-4-4 0,-6 0-14 16,0 4 5-16,0 0 2 0,0 0 0 0,0 3 1 16,0 3-1-16,0 2-3 0,0 2-8 0,0-3-30 15,0 5-59-15,0 1-86 0,7 2-104 0,0-1-108 16,-1 4-106-16,0 0-122 0,1 4-141 15,0 4-20-15,-1-2 48 0,7 2 84 0,0-1 95 0,6 4 146 16</inkml:trace>
  <inkml:trace contextRef="#ctx0" brushRef="#br0" timeOffset="4670.26">19030 11748 133 0,'0'-7'401'0,"-6"0"56"0,-8-1 32 0,-5 1-55 16,-1 7-104-16,0-4-88 0,-5 8-47 0,5 0-22 16,0 3 0-16,1 4 3 0,0 4-1 0,-1 0-6 15,7-1-11-15,-1 4-13 0,8 1-18 16,6-5-15-16,-6 5-12 0,12-5-18 0,-6 1-21 16,6-5-20-16,8 2-13 0,-8-1-7 0,8-7-1 15,5 3 7-15,-6-7 4 0,0 0 4 0,7 0 4 16,-1-7 3-16,1 0-7 0,-8-4-6 0,8-1-10 15,0-3-4-15,-1-2-1 0,-5 2 6 16,-8 0 18-16,0-3 22 16,8 3 26-16,-8 1 35 0,-6-1 25 0,7 4 9 0,-7-1-8 0,0 9-28 15,0-1-19-15,0 4-13 0,6 4 1 0,-6 3 5 16,6 9 9-16,-6-6 16 0,7 5 1 16,0 3-21-16,-7 0-27 0,6 1-26 0,0-1-21 15,1 4-24-15,0-3-53 0,-1-1-85 16,7 0-116-16,-6-8-120 0,6 2-113 0,-7-1-95 15,14-7-75-15,-7-1-66 0,6-3-35 0,-6-3 44 16,1-5 74-16,5 1 84 0,0-5 110 0</inkml:trace>
  <inkml:trace contextRef="#ctx0" brushRef="#br0" timeOffset="4871.91">19362 11774 135 0,'0'-18'420'16,"0"3"59"-16,-7 0 49 0,7 4-28 15,-6 5-89-15,6-2-75 0,0 4-37 0,6 4-2 16,1 0-16-16,0 7 17 0,-1 1-1 0,0 3-9 0,8 0-19 15,-1-1-30-15,0 6-17 0,0 2-49 16,-1-3-39-16,2 6-36 0,6-2-32 0,-14 3-30 16,0-4-46-16,1 0-83 0,-1 1-132 0,8-5-148 15,-8 1-189-15,-12 0-230 0,6-4-91 16,-14 3 9-16,8-3 91 0,-1-4 128 0,7 5 175 16</inkml:trace>
  <inkml:trace contextRef="#ctx0" brushRef="#br0" timeOffset="7491.88">18926 12203 139 0,'0'0'373'0,"0"-4"59"0,-7 1 13 0,7 3-39 15,-6-5-56-15,6 5-56 0,0 0-32 0,0-3-6 16,0 3 6-16,0 0 6 0,-7 0 5 0,7 0-8 16,-6 3-14-16,6-3-28 0,-7 0-6 15,0 5-8-15,1-5-13 0,0 0-14 0,-1 3-21 16,-6-3-11-16,7 4-29 0,-7 3-20 0,-1-3-10 15,2 3-4-15,-2 0 1 0,2 1 10 16,-8 3 11-16,7 0-8 0,-7 3 13 0,1-3 6 16,-1 4 0-16,8-1-4 0,-14 6-4 0,6-6 13 15,0 0-14-15,1 5-7 0,-7-5-6 16,6 4 3-16,1-2 3 0,-1-2 3 0,-6 4 6 16,0-3 4-16,-7 3 5 0,7 1-25 0,-7 2-97 15,1 1 0-15,-7 4 0 0,6-4 0 0,-5 0 0 16,5 0 0-16,-7-4 0 0,2 1 0 0,-8-1 0 15,7 0 0-15,-6-3 0 0,-2-1 0 0,-4 0 0 16,-1 2 0-16,-1-1 0 0,-6-1 0 16,8 1 0-16,-14 3 0 0,6-3 0 0,-6 3 0 15,-7-3 0-15,1 0 0 0,-1-1 0 0,0 1 0 16,-6-1 0-16,-6-3 0 0,-1 4 0 0,-7 0 0 16,-5-1 0-16,6 1 0 0,-13-1 0 0,-1 2 0 15,7-2 0-15,-12 1 0 0,6-1 0 16,-7 1 0-16,7-4 0 0,-7 4 0 0,0-5 0 15,0-2 0-15,-5 3 0 0,-8 0 0 0,7-4 0 16,-13 0 0-16,6-3 0 0,-7 4 0 0,1-1 0 16,0-3 0-16,-8 3 0 0,8-3 0 15,-6 3 0-15,-1-3 0 0,0-1 0 0,7 0 0 16,-7-3 0-16,1 5 0 0,6-5 0 0,-8 0 0 16,8 0 0-16,-7 0 0 0,13 0 0 15,-6-5 0-15,7 5 0 0,-1-3 0 0,0 3 0 16,7-3 0-16,0-1 0 0,6 0 0 0,-6 1 0 15,7-1 0-15,-1-3 0 0,-1 0 0 0,2 3 0 16,5 0 0-16,-5 0 0 0,6 0 0 16,-7 0 0-16,14-6 0 0,-8 2 0 0,1-3 0 15,-1 0 0-15,8 1 0 0,-7-1 0 0,13 0 0 16,0 0 0-16,-7-1 0 0,13-2 0 0,0-1 0 16,-6 0 0-16,13 4 0 0,-6-3 0 0,6 3 0 15,-7-4 0-15,6 1 0 0,-6-1 0 0,8 0 0 16,-8 4 0-16,0-3 0 0,7-1 0 0,-7 4 0 15,8-4 0-15,-2 1 0 0,8-1 0 0,-8 0 0 16,8 5 0-16,0-5 0 0,-2 0 0 0,8 1 0 16,-6-1 0-16,6 4 0 0,0-4 0 0,6 1 0 15,-6-1 0-15,7 0 0 0,-1-3 0 0,0 3 0 16,0 1 0-16,1-1 0 0,-1 1 0 0,7-2 0 16,-6 2 0-16,-1-4 0 0,0 4 0 0,7 2 0 15,-7-3 0-15,1 0 0 0,6 1 0 0,-7 3 0 16,7-3 0-16,-7-2 0 0,7 2 0 15,-7 3 0-15,2-4 0 0,-2 1 0 0,6-1 0 0,-5-3 0 16,-1 3 0-16,0-3 0 0,8 4 0 16,5-5 0-16,-7 4 0 0,2-3 0 0,5 3 0 15,-6 1 0-15,6-1 0 0,1-3 0 0,-1 3 0 16,7 1 0-16,-7-1 0 0,7 0 0 0,-6 0 0 0,5 1 0 16,-5-1 0-16,-1 1 0 0,1-1 0 15,6-3 0-15,-7 3 0 0,1 0 0 0,-1 0 0 0,1 1 0 16,-1-1 0-16,1 4 0 0,-1-3 0 15,0-2 0-15,-6 2 0 0,7 0 0 0,-8-1 0 16,7 0 0-16,-11 0 0 0,4 1 0 16,-5-4 0-16,-1 3 0 0,0 0 0 0,-6-3 0 15,6 0 0-15,1-4 0 0,-1 3 0 16,0 1 0-16,2 0 0 0,4-4 0 16,-6 4 0-16,7-1 0 0,1 1 0 0,4-1 0 15,2-3 0-15,-1 4 0 0,7 0 0 16,-7 0 0-16,8 3 0 0,5-3 0 0,1 3 0 15,-1-4 0-15,7 5 0 0,0-1 0 16,-1 1 0-16,1-1 0 0,-6 0 0 16,-1 1 0-16,1-1 0 0,-1 1 0 15,1-1 0-15,-7 0 0 0,6 0 0 0,-5-3 0 16,-2 3 0-16,1 5 0 0,0-5 0 16,-7 0 0-16,7 1 0 0,-6 3 0 0,5-4 0 15,-5 0 0-15,-1 0 0 0,14 1 0 16,-14-1 0-16,0-3 0 0,8 3 0 15,-8-3 0-15,7 0 0 0,-6 0 0 0,-2-1 0 16,2 1 0-16,-1-4 0 0,1 3 0 16,-1-2 0-16,7 2 0 0,-6-3 0 15,5 4 0-15,1-4 0 0,7 3 0 0,-7 1 0 16,7-4 0-16,-7 4 0 0,5-4 0 16,2 3 0-16,7 1 0 0,-2-4 0 0,1 4 0 15,0-4 0-15,0 4 0 0,0-4 0 16,-1 3 0-16,8-3 0 0,-7 0 0 15,0 0 0-15,0 1 0 0,0-1 0 16,7 0 0-16,-1 3 0 0,1-3 0 0,-7 4 0 16,12 0 0-16,-12-1 0 15,7 1 0-15,-1-4 0 0,7 3 0 0,-6 1 0 0,-1 0 0 16,7 0 0-16,0-4 0 0,6 4 0 16,1-4 0-16,0 0 0 0,-1-1 0 15,7 5 0-15,7-4 0 0,-1 4 0 16,-6-4 0-16,6 7 0 0,1-2 0 0,0 2 0 15,5-4 0-15,2 4 0 0,-1 1 0 0,0-5 0 16,0 5 0-16,-1-1 0 16,8 1 0-16,0-1 0 0,-1-1 0 0,1 2 0 15,0 0 0-15,-1-1 0 0,7 0 0 16,-6 1 0-16,5 3 0 0,1-4 0 0,-6 4 0 16,13 0 0-16,-1 1 0 0,1-2 0 15,-1 1 0-15,7 0 0 0,-5 4 0 16,4-4 0-16,-5 3 0 0,-1 1 0 0,7 0 0 15,-6 3 0-15,-1-3 0 0,1 0 0 16,-1 2 0-16,1 2 0 0,0 0 0 0,0-1 0 16,-1 0 0-16,-7 0 0 0,2 1 0 15,-1-1 0-15,0 4 0 0,0-3 0 16,-6-1 0-16,5 4 0 16,-5 0 0-16,7-3 0 0,-9 3 0 0,9 0 0 0,-14-4 0 15,6 4 0-15,-5 0 0 0,-2-4 0 16,-5 4 0-16,0 0 0 0,-1 0 0 15,1 0 0-15,-7 0 0 0,6 0 0 0,-6-3 0 16,0 3 0-16,0 0 0 0,0 0 0 16,0 0 0-16,0 0 0 0,0 0 0 0,6 0 0 15,-6 0 0-15,0 0 0 0,0 0 0 16,0 0 0-16,0 0 0 0,0 0 0 16,0 0 0-16,0 0 0 0,0 0 0 15,0 0 0-15,0 0 0 0,0 0 0 0,0-5 0 16,-6 3 0-16,6-2 0 0,-6-1 0 15,-1 2 0-15,1-5 0 0,-1 5 0 0,-6-4 0 16,0-1 0-16,0-3 0 0,-6 4 0 16,5-4 0-16,-12 0 0 0,7 0 0 15,-1 0 0-15,0 0 0 0,-5 0 0 0,5 4 0 16,0-5 0-16,-6 3 0 0,14 0 0 16,-8 2 0-16,7 0 0 0,-1-1 0 15,2 1 0-15,6 3 0 0,-1-3 0 0,0 3 0 16,-6 1 0-16,13-1 0 0,-6 0 0 15,6 4 0-15,0-3 0 0,0 3 0 0,0 0 0 16,0 0 0-16,0 0 0 16,0 0 0-16,0 0 0 0,0 0 0 0,6 0 0 15,1 0 0-15,6 0 0 0,0 0 0 16,7 3 0-16,-1-3 0 0,7 4 0 0,6 3 0 16,-5-3 0-16,-1 0 0 0,0 3 0 15,0 0 0-15,-7 1 0 0,-5-1 0 16,-2 4 0-16,-12 0 0 0,-12 4 0 15,4-1 0-15,-4 1 0 0,-8 3 0 0,1-3 0 16,-7 3 0-16,0 1 0 0,6-5 0 16,7 4 0-16,0 1 0 0,6-5 0 0,7 4 0 15,7 1 0-15,12-4 0 0,-5-1 0 16,5-3 0-16,7 0 0 0,0 4-1320 0,7-7-248 16,-7-1 32-16,0 0 144 0,0-3 268 15,0-4 318-15,0 0 377 0</inkml:trace>
  <inkml:trace contextRef="#ctx0" brushRef="#br0" timeOffset="14167.14">27197 9217 354 0,'0'0'426'0,"-6"0"36"0,6-4-25 16,-7 4-87-16,7 0-102 0,0 0-77 16,0 0-50-16,-7-3-27 0,7 3-15 0,0-4-12 15,0 4-7-15,0-4-8 0,0 1 0 0,7 3 6 16,-7-4 8-16,0 4 8 0,0-3 3 0,0 3 4 16,0-4 1-16,0 0 3 0,7 1 4 0,-7-2 2 15,0 1 1-15,0 1 0 0,0-1 11 16,0-3-12-16,0 0-9 0,0-4-8 0,0 4-4 15,0-4-6-15,0 0-21 0,0 0 3 0,0-4 3 16,0 1 0-16,0-1 3 0,6-3 4 0,-6-1 8 16,0 1 4-16,6-4 9 0,-6 0 8 15,0 0 8-15,8-3 6 0,-2 3 1 0,-6-1 0 16,12-2-5-16,-5-1-4 0,0 4-7 16,-1-3-10-16,1 0-11 0,-1-2-6 0,0 1-6 15,2 4 3-15,-2 0-1 0,0 1 7 0,-6 1 5 16,0 6 4-16,0-4 1 0,0 3-7 15,-6 5-12-15,0 2-7 0,-2 1-6 0,2 0-5 16,6-1-6-16,-13 5-6 0,7 3-2 0,-1-4-6 16,-6 4-6-16,1 4-2 0,-8-1-4 0,0 5-1 15,1-5-1-15,-7 5 1 0,-1 3-1 0,1-4 1 16,-6 4 0-16,-7 0-1 0,6 0 2 16,-6 3-2-16,0-2 1 0,0 2-2 0,6 1-1 15,-5 0 3-15,5-1-2 0,0 4 0 0,7-7-2 16,0 4 1-16,6-4 4 0,0 5 3 15,8-7-5-15,-1 3 2 0,0-5 1 0,6 4-2 0,7-7-1 16,0 3-3-16,0-7 3 0,0 3-1 0,7 1 3 16,-1-4 1-16,14-4-2 0,0 1 1 15,6-4 2-15,-1-1 0 0,8-2-1 0,0-1 0 16,0 0 1-16,-1-4-1 0,1 0 0 0,-1 0-2 16,1 1 0-16,-7-1 0 0,6 1-1 15,-5-1 2-15,-9 0 1 0,2 4 2 0,-7-4 0 16,-7 4 1-16,8 4 8 0,-8-4 4 0,0 8 6 15,-6-5 5-15,8 4-1 0,-2 4-2 16,0-3-4-16,1 3-6 0,-1 3-3 0,8 1 3 16,-2 0 8-16,2 3 15 0,5 4 14 0,1 0 17 15,6 5 9-15,-7-2-1 0,7 0-3 16,-6 5-10-16,6-1-13 0,0 0-17 0,-1-3-15 0,2-1-8 16,-1 6-11-16,-6-6-18 0,-1-3-69 0,-6-1-139 15,-6-2-198-15,-1-1-223 0,-6-7-303 16,0 0-147-16,-6 0-20 0,-1-7 93 0,7 3 173 15,0-7 212-15</inkml:trace>
  <inkml:trace contextRef="#ctx0" brushRef="#br0" timeOffset="17964.16">24442 7275 94 0,'-7'4'355'0,"1"-4"46"0,6 0 12 0,-6 4-56 16,6-4-72-16,0 0-79 0,0 0-51 16,0 0-31-16,6 0-19 0,-6 0-5 0,6 0-16 15,8 0-19-15,-8 0-18 0,0 0-10 0,2 0-8 16,11 0-4-16,-6 0-2 0,6-4-2 15,1 0 6-15,6 4 3 0,7 0 4 0,-7-3 5 16,6-1 0-16,1 0-2 0,-1 4-6 0,1-3-7 16,-1-1-4-16,-5 0-10 0,-1 1-3 15,-1-1-5-15,-11 0-1 0,5 4-3 0,-6-3-13 16,-7-1-14-16,-6 4-27 0,-6-4-29 0,-7 4-26 16,0 0-16-16,-7 0-6 0,1 0 5 15,-7 0 18-15,0 0 23 0,-7 0 20 0,7 0 24 0,-6 0 10 16,12 0 10-16,-6 4 9 0,13-4 7 15,-6 0 6-15,12 0-1 0,-6 0 8 0,7-4 11 16,6 4 10-16,-7 0 7 0,7-3 8 0,0-1 8 16,0 4 5-16,-7-4 7 0,7 1 6 15,0 3 7-15,0-4 5 0,7 4 0 0,0 0-5 16,-14 0-11-16,0 4-13 0,7-4-4 0,0 7 2 16,7-3 7-16,0 3 15 0,-7 4 11 15,6 0 12-15,0 4-1 0,8 3-10 0,-8 0-13 0,7 1-19 16,-7-1-15-16,1 0-15 0,0 4-9 15,-1-3-6-15,7-1-4 0,-6 0-1 0,-1-2-1 16,7-2-5-16,-6 0-23 0,6-7-47 0,-7 5-62 16,0-9-69-16,2 0-102 0,-8-3-148 15,12-3-86-15,-5 0-13 0,-1-5 30 0,7-3 53 16,0 4 94-16</inkml:trace>
  <inkml:trace contextRef="#ctx0" brushRef="#br0" timeOffset="18162.52">24872 7272 293 0,'7'-11'399'0,"-7"3"34"0,6-3-18 16,-6 4-76-16,6 3-97 0,-6 1-83 0,7-1-53 15,-7 4-27-15,7 4-19 0,-1-1-16 0,0 5-11 16,1 3 1-16,0 0 2 0,-1 3 3 0,1 1 2 16,-1-1-1-16,0 6-5 0,2-3-10 15,-8 1-10-15,6 1-7 0,0-1-4 0,7 0-3 16,-6 1-1-16,-1-1-8 0,-6-7-25 0,7 4-39 15,-7-8-67-15,0 0-117 0,0-3-141 0,0-4-67 16,-7 0-15-16,7-4 17 0,0-3 56 0</inkml:trace>
  <inkml:trace contextRef="#ctx0" brushRef="#br0" timeOffset="18326.36">24950 7114 85 0,'0'-14'394'0,"-6"3"48"0,-1 3 31 0,7-3-34 15,-6 4-110-15,6 0-113 0,-7 3-79 0,7-3-49 16,-7 3-32-16,7 4-36 0,0-5-45 16,0 5-80-16,0 0-135 0,0 0-137 0,0 0-70 15,0 5-25-15,7-1 5 0,6-1 58 16</inkml:trace>
  <inkml:trace contextRef="#ctx0" brushRef="#br0" timeOffset="18765.4">25139 7158 46 0,'0'-4'359'0,"6"4"40"0,-6 4 23 0,7 0-45 0,0 2-86 16,-1 3-97-16,0 5-58 0,8 1-29 15,-8 3-16-15,0 0-13 0,1 4-19 0,6 0-17 16,0 4-17-16,-7-4-11 0,14 3-4 0,-6 1-5 15,-8 0-3-15,7-4-1 0,0 1 0 0,-6-2 0 16,5 1-3-16,-6-7 1 0,2 3 0 16,-2-7 0-16,-6 0 1 0,6-4 7 0,-6-3 15 15,0 0 10-15,0-4 11 0,0-4 6 0,-6 0 8 16,0-3 8-16,-2-4 1 0,2 0 5 0,0-7 6 16,0-1 8-16,-8 1 2 0,8-3-2 15,-1-6-7-15,1 2-8 0,0-5-3 0,6 5-5 16,0 0 1-16,0-2 2 0,0 2 0 0,6 3-3 15,7 3-8-15,0-3-10 0,-6 8-11 16,-1 3-12-16,0 1-11 0,8-2-8 0,-2 4-3 16,8 5-2-16,-7 3-2 0,-7 3 0 0,1 1 4 15,0 3 1-15,-1 5 0 0,-6-1 1 0,-6 3-1 16,-1 4 0-16,-6 1 0 0,0-5-3 16,0 5-9-16,0-1-25 0,-1 0-44 0,2-2-55 15,6-2-57-15,-1 0-57 0,7-3-70 0,-7 0-76 16,7 0-97-16,0 0-32 0,7-3 12 0,0-1 34 15,-1 0 66-15</inkml:trace>
  <inkml:trace contextRef="#ctx0" brushRef="#br0" timeOffset="19052.21">25504 7456 149 0,'6'-5'387'0,"1"5"45"0,-1-4 11 16,1 1-61-16,5-1-88 0,-4-3-89 15,4-4-64-15,1 3-38 0,0-2-11 0,6-1-19 16,-5-4-21-16,-1 4-19 0,0-4-13 0,-6 1-2 15,-7 3-10-15,0-4 4 0,0 4 7 16,6 3 3-16,-6-2 8 0,-6 2 3 0,-1 5 4 16,-6-1-1-16,-6 0 0 0,5 8 10 0,-12 3 12 15,7 1 21-15,-1-1 17 0,-6 7 13 16,13 2 4-16,-7-2-9 0,14 4-5 0,0-3-7 16,-1 3-16-16,14 1-13 0,-1-5-7 0,0 4-7 15,8-3-13-15,-1 0-22 0,6-4-6 0,0 0-4 16,14-4-8-16,-7 1-36 0,0-5-69 0,7-3-89 15,-7-3-132-15,-6-1-202 0,-1-4-105 16,1 1-25-16,-8-3 35 0,8-2 74 0,0 1 120 16</inkml:trace>
  <inkml:trace contextRef="#ctx0" brushRef="#br0" timeOffset="19589.34">26455 7022 157 0,'6'-11'405'0,"-6"4"49"0,0 0 31 0,0-1-56 16,0 5-109-16,0 3-96 0,0-3-73 0,0 6-46 16,0-3-28-16,0 7-25 0,6 1-20 0,-6 6-13 15,7 1 1-15,0 3 4 0,-1 4 3 0,0 0 1 16,1 4 0-16,0-1 0 0,-7-3-6 0,6 4-7 15,1-8-4-15,6 4-4 0,-7-3-2 16,-6-1-2-16,7-3 2 0,-7-5-3 0,0 1 0 16,0-3 17-16,0 0 29 0,-7-4 18 15,7-4 10-15,0 0 7 0,-6-4 1 0,-7-4-13 0,0 0-28 16,-1 1-16-16,2-4-8 0,-8 0 16 16,1 4 13-16,5-4 16 0,-6 4 16 0,-5-1 14 15,-1 5 7-15,6-1-17 0,-6 4-5 0,1 0-5 16,-1 4-12-16,6-1-5 0,0 5-8 15,7-1-4-15,1 4-9 0,4 4-11 0,8-5-6 16,8 5-9-16,-2 1-5 0,6-6-3 0,8 5 1 16,-1-5-4-16,7 2-21 0,14-1-46 0,-1-4-75 15,0-3-87-15,7-1-94 0,-7-3-117 16,0-3-135-16,7-5-74 0,-14 5 12 0,1-5 55 16,6-3 75-16,-7 0 110 0</inkml:trace>
  <inkml:trace contextRef="#ctx0" brushRef="#br0" timeOffset="19954.8">27008 7206 73 0,'0'-11'379'0,"0"0"49"0,0 1 27 16,-6 1-42-16,-8-2-91 0,2 4-97 15,-2 3-62-15,-5 1-34 0,-1-1-20 0,1 8-17 16,-1-1-12-16,-6 1-11 0,6 3-11 0,1 4-9 16,0 1-4-16,0-1-3 0,5 3-8 0,8-3-10 15,-7 4-9-15,13-1-4 0,0 1-3 0,0-4-4 16,6 0-1-16,1-4-1 0,5 0 1 15,2 1 2-15,-1-5 3 0,6-3 4 0,0 0 7 16,-5-3 7-16,6-1 10 0,-1-3 5 0,1-4 4 16,-8 0 1-16,2 0 4 0,-2 0 1 15,-5 0 2-15,-1-4 3 0,1 1 13 0,0 3 17 16,-1 0 11-16,-6 1 9 0,-6 1 1 0,6 2-9 16,0 3-18-16,0 1-20 0,0 3-23 15,6 3-19-15,-6 1-12 0,6 3-2 0,2 5 0 0,-2 2-4 16,0 1 0-16,0-1 1 0,1 1 1 15,6 3-2-15,0-3-3 0,-7 0-24 0,8-5-46 16,-8 1-60-16,0 0-72 0,2-2-71 0,-8-6-69 16,6 0-70-16,7-3-69 0,-7-3-64 15,1 0 7-15,0-9 35 0,-1 4 54 0,0-6 85 16</inkml:trace>
  <inkml:trace contextRef="#ctx0" brushRef="#br0" timeOffset="20495.49">27177 7162 136 0,'0'-19'378'16,"-6"5"50"-16,6-5 13 0,-7 5-39 0,7-1-68 0,-6 1-73 15,6 3-44-15,0 0-29 0,0 7-26 16,0-1-23-16,0 5-31 0,0 0-35 0,0 9-32 16,0-2-19-16,0 4-9 0,6 4-6 0,-6 3 1 15,7 0-3-15,-1 1-2 0,1 2 1 0,0 2-2 16,-1-5-2-16,14 4-1 0,-8-4 1 0,2 0 0 16,-1 1 0-16,-1-5-1 0,2-3 1 0,-2 0 0 15,-5-4 1-15,0-7 1 0,-1 5 0 16,-6-10 2-16,-6 5 2 0,-1-3-1 0,-6-5-3 15,1-3-4-15,-2 1 2 0,-5-5 2 0,5 0-1 16,2 1-1-16,-8-1 0 0,14 0 5 16,-1-3-5-16,7 4 0 0,7-5 0 0,5 4-1 15,2 1-5-15,-2-1 3 0,8 1 1 0,7 3-2 16,5 0 0-16,7 0 3 0,0 3 5 16,-1 1-5-16,9 3 0 0,-9 4-1 0,2 0 0 15,-1 0-2-15,-6 4 0 0,-7 3 3 0,0 4 0 16,-7 0 1-16,-13 0-1 0,-6 4 1 15,-6-1 0-15,-7 1 0 0,0 0-1 0,-6 2-1 16,-1-1 2-16,0-1 0 0,1-1 2 0,-1 1 1 16,7-4-1-16,7 0 0 0,-1-4-1 0,7-3 0 15,0-1 0-15,7-3 1 0,-1 0 2 0,7 0 1 16,7-7 1-16,-1 0-3 0,1-1 1 16,6-3-1-16,-13-3 0 0,7-1-1 0,-8 1-2 15,2-6 3-15,-8 3-1 0,-6-1 0 16,0-1 23-16,0 1 37 0,-6 3 40 0,-1 1 37 15,7-1 33-15,-7 4 20 0,7 4-14 0,-6 3-33 16,6 0-34-16,0 4-38 0,0 0-29 0,0 8-21 16,6 3-8-16,8 0-4 0,-8 7-4 15,14 0 0-15,-7 0-3 0,13 5-4 0,0-5-5 16,-7 5-38-16,13-6-76 0,-5 1-100 0,-8-3-120 16,8 0-169-16,-15-4-163 0,8-4-50 0,-7-3 27 15,7-1 75-15,-14 1 108 0</inkml:trace>
  <inkml:trace contextRef="#ctx0" brushRef="#br0" timeOffset="22030.48">28695 7143 238 0,'0'-7'397'0,"-6"-4"36"0,-1 0 5 0,0 0-66 16,7 4-94-16,0 3-67 0,0-3-38 16,0 3-22-16,7 1-20 0,0-1-25 0,-7 4-30 15,6 0-30-15,1 4-23 0,5 3-14 16,2 0-3-16,-2 4-3 0,2 4 0 0,-8 0-2 15,7 3-4-15,0 5 2 0,0-2 0 0,1 1 1 16,-2 0-2-16,-5-4 0 0,6 4 9 0,-7 0-4 16,-6-8 0-16,7 5-2 0,-7-4 1 15,0-5 1-15,0-2-1 0,0-1 12 0,0-3 8 16,-7 0 6-16,7-4 8 0,-6-4 2 0,-7 0 2 16,6-7-7-16,7 0-4 0,-6 0-4 0,6-6-7 15,-6 1-3-15,6-2-2 0,0-4-5 0,6 4 0 16,0-4-3-16,1 0 1 0,6 4-1 15,0-5-4-15,-1 1 1 0,8 8-2 0,-6-5-1 16,5 5-8-16,-6 7 1 0,6-1 3 16,-5 5 1-16,-2-1 2 0,1 8 1 0,1 3 15 15,-2 0 8-15,-4 4 8 0,4 4 6 0,-5 0 1 16,-1 3 3-16,-12-1-6 0,6 3-10 0,-7-2-9 16,7 0-8-16,7 0-6 0,-1 1-9 0,1-5-7 15,-1 1-31-15,-6-4-53 0,13-4-66 16,-7 0-89-16,2-7-123 0,-2 0-137 15,7 0-44-15,0-3 9 0,0-5 46 0,13 1 81 0</inkml:trace>
  <inkml:trace contextRef="#ctx0" brushRef="#br0" timeOffset="22385.3">29346 7180 87 0,'0'-6'380'0,"0"-3"47"16,-6-2 27-16,-1 0-45 0,0 1-93 15,1 2-91-15,0-3-57 0,0 7-35 0,-2 1-21 16,-4 3-20-16,5 0-24 0,-6 3-26 0,0 5-18 15,1-1-9-15,-2 4-1 0,-6 4 1 0,14-1 4 16,-1-2-1-16,7 6 1 0,-6-4-2 0,6 5-4 16,0-5-5-16,0 1-5 0,0-4 1 15,0 0-2-15,6 0 3 0,1-4 1 0,6-3 7 16,0-1 5-16,1 1 3 0,-2-8 4 0,1 1 2 16,0-1-1-16,6-3-3 0,-5-4 2 15,-8 0 2-15,7 0 2 0,-6 0 0 0,-1 0 3 16,1 0 2-16,-7-4 3 0,6 5 8 0,-6-1 9 15,7 3 6-15,-7 2 2 0,7 0-5 0,-7 3-6 16,0 3-14-16,0 0-15 0,0 3-10 16,0 6-5-16,0-2-1 0,0 4-2 0,0 0-1 15,6 3-1-15,0 1-2 0,-6 3-2 16,6-3-18-16,-6 0-30 0,8-1-45 0,-8-3-53 0,6 5-60 16,0-10-71-16,7 2-70 0,-6-5-85 15,6 1-66-15,-1-4-8 0,-4-4 28 0,4 1 56 16,8-5 75-16</inkml:trace>
  <inkml:trace contextRef="#ctx0" brushRef="#br0" timeOffset="22855.12">29561 7228 343 0,'0'-15'404'0,"-6"1"32"0,6 3-31 0,-7 0-70 15,7-1-84-15,-7 1-66 0,7 8-46 0,0-1-25 0,0 0-17 16,7 4-22-16,-7 4-28 0,0 3-24 16,7 1-6-16,-7 4-8 0,6-2-4 0,1 5-2 15,-1-1 2-15,0 4-3 0,2-3 0 0,-2 0-1 16,0-1 0-16,0 1 0 0,2-4-2 15,-2 3 1-15,-6-5 0 0,6 1 12 0,-6-6 25 0,7-1 42 16,-7 1 33-16,0-4 19 0,-7-4 11 16,7 1-6-16,-6-5-12 0,6 2-31 0,-6-10-20 15,6 5-11-15,-8-3-3 0,2-5 0 0,6 1-11 16,0 0-8-16,0-4-11 0,6 4-8 16,2-2-5-16,-2 3-8 0,0 2-2 0,1 0-32 15,-1 4 10-15,1 4 5 0,0 0 3 0,-1 7 2 16,0 4 0-16,0-1 31 0,14 4-17 15,-13 8-3-15,6 0-3 0,-6-1 0 0,-7 6 1 16,0-3-2-16,0-2 6 0,6 3-2 0,0-3-4 16,-6-4-2-16,7 0 0 0,-7 0 1 0,0-8 0 15,7 5 4-15,-7-8 4 0,6 0-2 16,-6-4 2-16,13-3-3 0,-6-4-1 0,6 0-2 16,-7 0-2-16,7-4 2 0,-6-3-2 15,5 0 12-15,-4-2 23 0,4 3 29 0,1-1 29 0,-6-1 27 16,-1 8 14-16,1 4-5 0,-1 0-17 15,0 3-27-15,-6 4-30 0,8 0-23 0,-2 7-15 16,0 4-9-16,8 0-6 0,-8 4-15 0,-6 3-56 16,0 0-104-16,0-3-135 0,0 4-196 15,0-9-198-15,6 5-93 16,1-8-2-16,6 1 74 0,6-5 119 0,1 1 188 0</inkml:trace>
  <inkml:trace contextRef="#ctx0" brushRef="#br0" timeOffset="25550.71">30324 7140 29 0,'0'0'306'0,"0"-4"47"0,0 1 6 16,0-1-48-16,0 0-63 0,6 0-63 0,-6 1-59 15,0-1-37-15,0 4-18 0,0-4-3 0,0 1-5 16,0 3-1-16,6 0-6 0,-6-4 0 16,0 4-3-16,0 0-3 0,-6-3 0 0,6 3-3 15,-6-4 3-15,6 0 0 0,-8 4-1 0,2-3 1 16,0-1-6-16,-7 4-4 0,6 0-8 0,0-4-8 15,-5 4-9-15,-8 4-5 0,7-4-2 16,-7 4-4-16,8-1-2 0,-8 1 1 0,0 3 1 16,1 4-2-16,-1 0 0 0,0-3 2 15,8 2 1-15,-1 5-4 0,0 1 2 0,0-2 2 0,7-3 4 16,-2 3 2-16,8 1 0 0,0-4 1 16,0 0 1-16,0 0-3 0,8-4-3 0,-2 0-2 15,7 1 0-15,-7-1 1 0,14-7 2 0,-8 0 0 16,8 0 2-16,-7-4-3 0,0 1 2 15,0-5-3-15,1-3-1 0,5 0 6 0,-6 0-5 16,0 0-2-16,0-3 0 0,0-1-3 0,-7 4 6 16,8-3 3-16,-2-1 19 0,-5 4 19 0,0 0 16 15,-1 4 14-15,1-1 1 0,-1 1-11 16,-6 7-12-16,6-4-13 0,-6 8-13 0,8-1-9 16,-8 1-6-16,6 4 5 0,-6 2-1 0,6 1-5 15,7 0-4-15,-6 1-2 0,-1 2-4 0,1-3-4 16,-1 4-23-16,1-4-47 0,0 0-69 15,-1 0-104-15,0-4-165 0,-6-3-139 0,6-1-54 16,-6-3 7-16,8 0 48 0,4 0 92 0</inkml:trace>
  <inkml:trace contextRef="#ctx0" brushRef="#br0" timeOffset="26643.5">31085 6989 18 0,'0'-3'348'0,"0"0"47"0,-6-1 29 15,6-4-35-15,-7 5-77 0,1-5-85 16,6 5-45-16,0-5-20 0,0 5-9 0,0-1-7 15,-6 4-16-15,6-4-26 0,0 4-28 0,0 4-25 16,0-4-22-16,0 7-11 0,6 1-9 16,0 3-2-16,1 4-1 0,6-1 0 0,-7 4 1 15,7 1-1-15,-7-1-2 0,8 4 0 0,5 0 1 16,1 0-3-16,-7 0 1 0,6-4-2 0,1 1 0 16,-7-1 1-16,0-7-1 0,6 3 0 15,-12-3 1-15,6-3 15 0,-7-1 37 0,1-3 23 16,0-4 20-16,-1 0 11 0,1 0 4 0,-1-8-12 15,0 1-34-15,-6-4-23 0,8-4-18 0,-2 1-11 16,-6-4-8-16,6-1-5 0,-6-3 0 16,6 0 0-16,-6-3 0 0,7 3-1 0,0-4 2 15,-1 3 2-15,1 2-4 0,-1 3 0 0,0-1 0 16,2 5-2-16,-2-1-2 0,0 4-2 0,8 0-1 16,-8 8-19-16,0-1-39 0,1 0-56 15,6 8-83-15,-6-4-124 0,-1 7-177 16,0-7-87-16,-6 7-15 0,7 0 25 0,0 1 68 0</inkml:trace>
  <inkml:trace contextRef="#ctx0" brushRef="#br0" timeOffset="27022.85">31737 7041 280 0,'-14'-7'398'0,"2"-1"31"0,4 0-6 16,-4 1-83-16,-1 0-115 0,6 7-76 0,-6-3-47 15,1 6-25-15,-2 1-12 0,-6 3-13 16,1 0-11-16,6 5-7 0,0 2-2 0,1 1-2 16,4 0-3-16,8 3-3 0,-6 0-7 0,6 1-1 15,6-1-3-15,-6-4-2 0,8 1 0 16,4 0 5-16,1-4 12 0,0-4 15 0,6 4 17 0,-5-7 13 16,6-4 12-16,-1 0 3 15,1-4 1-15,-2 0-4 0,2-3-6 0,0-4-5 0,-7 0-5 16,0 0-2-16,0-1-6 0,-7-2-8 0,1 0 5 15,-7-1 3-15,7 0 5 0,-7 1 4 16,0 3 5-16,0 0 2 0,0 0-11 0,0 4-10 16,6 3-12-16,-6 0-12 0,0 4-14 0,7 0-11 15,-7 8-3-15,6-1-4 0,0 0-3 16,1 4 1-16,6 4 0 0,-13-4 0 0,6 7-6 16,-6-3-25-16,8-4-46 0,-8 3-55 0,6-2-61 15,0-1-62-15,1 0-64 0,6-8-58 0,-7 1-64 16,7-1-74-16,-7-6-13 0,8-1 24 0,-1 1 47 15,0-5 75-15</inkml:trace>
  <inkml:trace contextRef="#ctx0" brushRef="#br0" timeOffset="27322.93">32030 7096 255 0,'0'-15'386'0,"-7"1"38"15,7-1-22-15,-6-1-59 0,-1 2-77 0,7 3-70 16,-7 1-38-16,7 2-21 0,-6 1-15 16,0 4-19-16,6 3-29 0,0 0-23 15,6 3-23-15,0 4-18 0,1 1-3 0,6 6-2 16,-6 1 4-16,5 0-2 0,2 3-4 0,-8 4 3 15,8-4 1-15,-2 0-5 0,-5 1-1 0,12-5 0 16,-6 6-1-16,1-10 0 0,-2 5-3 0,-5-8 3 16,-1 0 4-16,1 0 8 0,-7-3 7 0,-7-4 8 15,1-4 10-15,-1-3 8 0,-5 0 7 16,4-4 8-16,-4 0 5 0,-8 1 7 0,7-6 9 16,7 5 11-16,-8-3 9 0,8-5-3 0,0 5 1 15,6-1-7-15,0-3-13 0,6 3-24 0,0-1-13 16,8-2-12-16,5 4-10 15,1 3-10-15,0 1-7 0,5 2 3 0,-5 1-7 16,12-1-6-16,-6 8-33 0,7-3-62 0,-13 3-80 0,6 3-115 16,-13-3-166-16,-1 4-142 0,-4 0-46 15,-8-4 21-15,0 7 61 0,0 1 100 0</inkml:trace>
  <inkml:trace contextRef="#ctx0" brushRef="#br0" timeOffset="27936.97">30551 7356 108 0,'0'0'360'16,"6"0"48"-16,-6 3 12 0,7-3-47 0,0 4-75 15,-1-4-81-15,1 0-60 0,5-4-44 0,8 1-24 16,0 3-19-16,6-4-19 0,-1 1-18 0,9-5-14 15,-2 5-4-15,7-1-9 0,6 0-20 16,-5-2-39-16,-1 6-67 0,6-9-121 0,-19 6-138 16,1-1-71-16,-1 0-22 0,-14 1 15 0,8-1 55 15</inkml:trace>
  <inkml:trace contextRef="#ctx0" brushRef="#br0" timeOffset="29007.21">24311 8103 292 0,'8'-3'371'0,"11"-1"28"0,-6 0-38 15,0 4-79-15,13-3-84 0,0-1-65 0,0 0-32 16,7 0-10-16,6 1 3 0,6-1 8 15,7-3 12-15,7 3 13 0,12 1 20 0,21-4 27 16,-1 3 37-16,26 1 48 0,13-1 46 0,26-4 52 16,27 0 39-16,26-2 34 0,25-1 18 0,20 3-5 15,20-3-17-15,26 0-40 0,12-3-44 16,13 3-60-16,1-4-60 0,-7 4-56 0,7 0-50 16,-13-3-40-16,-7 2-31 0,-6-2-20 0,-14 3-10 15,-13-4-9-15,-12 0-1 0,-14 1-2 0,-18-1 5 16,-22 1-1-16,-11-1 0 0,-27-1 3 15,-13 2-3-15,-12 3-1 0,-20-3-3 0,-13 3 0 16,-14 0-2-16,-19 4 1 0,-13-1 4 0,-13 1-1 16,-13 3 0-16,-5-3-1 0,-15 3 0 0,-6 1-4 15,-7-1-5-15,-12 0-3 0,-1 0-11 0,-6 1-27 16,-7 0-62-16,1 3-100 0,-7 0-151 16,-6 0-172-16,6 0-159 0,-1 0-155 0,-5 0-186 15,-1 0-25-15,7 0 80 0,-6 0 139 0,5 0 152 16,8 0 173-16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7T09:43:26.7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5966 1003 135 0,'18'0'362'0,"-4"-3"46"0,-1 3 6 16,0-4-53-16,-6 0-81 0,5-3-80 0,-6 3-41 0,8-3-20 0,-8 0-2 16,1 3 2-16,0-3 7 0,6 0 7 0,-13-1 7 15,0 1 7-15,6 3 10 0,0-3 5 0,-6 3 3 16,0-3 1-16,0 3-1 0,0 1-12 0,-6-1-3 0,0 8-3 15,6-1-27-15,0 5-4 0,-13 3 16 16,6 0-23-16,-6 3-25 0,-7 1-21 0,1-1-2 16,-7 1-20-16,0-4-41 0,0 0 2 0,-1 4-2 0,-5-4-1 15,-1 4-2-15,-5-5-3 0,5 5-4 0,1 0-2 16,-8-4-1-16,7 3 0 0,-6-3-1 0,7-4 7 16,6 4 5-16,0-2 10 0,0-2 8 0,0-4 8 15,6 5 6-15,8-5 0 0,-2 1 0 0,8-4-4 16,-1 0-4-16,1 0-11 0,12 0-2 0,1 0-3 15,5 0-4-15,15 0-3 0,-8-4-6 0,14 1 3 16,6 3-9-16,7-4-3 0,5 0-2 0,-5 1-2 16,7-2-2-16,-8 3-4 0,1 2 0 0,-1-4-2 0,0 4-9 15,-5 0-11-15,-7 0-16 0,-1 0-14 16,-12 4-21-16,5-4-20 0,-11 2-19 0,5-2-17 16,-12 0-15-16,-1-6-12 0,1 1-11 0,-7 2-10 15,0-1-8-15,0 4-7 0,-7 0-7 0,1 4-4 0,-1-4-7 16,-6 3-2-16,7 2-1 0,-1-5 5 0,7 4 12 15,-7-4 15-15,7 0 24 0,0-4 27 0,7-1 30 16,-7-2 29-16,7 3 25 0,-7-3 21 0,6 0 15 16,-6-4 13-16,13 4 9 0,-13-4 10 0,7 3 8 15,-7-6 9-15,6 2 10 0,-6 2 5 0,0-5 9 16,0 5 5-16,0-5 7 0,-6 3 9 0,6 1 8 16,-7-3 11-16,7-1 9 0,-7 4 9 0,1 0 7 15,6 0 3-15,-6 4 2 0,6 0-7 0,0-1-11 16,0 5-7-16,0 3-7 0,0 0-5 0,0 3-6 15,0 5-6-15,6-1-1 0,-6 4-7 0,0 4-11 16,0 3-10-16,0 4-9 0,0 4-6 0,-6 3-7 0,-1 0-5 16,0 5-4-16,-5-2-5 0,-1 5-5 15,-1-1-4-15,-6 1-6 0,8-1-10 0,-8 5-18 16,1-4-28-16,5-1-45 0,2 1-57 0,-2 0-64 0,2-5-61 16,-1-2-70-16,-1-1-87 0,8-4-123 0,-6-10-38 15,-2 0 15-15,8-11 41 0,6-1 74 16</inkml:trace>
  <inkml:trace contextRef="#ctx0" brushRef="#br0" timeOffset="506.91">6793 905 284 0,'0'-4'405'16,"6"0"43"-16,-6 1-15 0,0 3-62 0,0 0-84 15,0 0-73-15,0 3-42 0,-6 5-19 0,-8-1-9 16,8 0-8-16,0 8-10 0,-8 0-13 0,1 3-15 16,7 4-18-16,-8 1-17 0,-4 2-14 0,4 0-13 15,-5 4-20-15,-1-3-28 0,0 3-37 0,8 1-50 16,-2 3-56-16,-5-4-88 0,6-4-127 0,-6 1-129 16,5-3-46-16,1-9 4 0,-6 1 35 0,12-4 75 15</inkml:trace>
  <inkml:trace contextRef="#ctx0" brushRef="#br0" timeOffset="1189.42">6414 1674 76 0,'0'0'344'0,"-6"4"51"0,0-4 9 0,6 3-43 0,-7-3-66 16,0 4-73-16,1-4-78 0,0 3-45 0,-7 1-28 15,6 3-20-15,7-3-12 0,-7 3-11 0,7 1-9 0,0-1-8 16,0 1-6-16,7-1-3 0,0 4-2 0,-1-7-1 16,1 3-3-16,5 4-3 0,-5-7-2 0,6 2-4 15,1-1-2-15,-2-5 0 0,1 3 2 0,0-3 1 16,-6-3 5-16,-1 3 3 0,8-5-3 0,-8-1 6 16,-6 2-1-16,6-4 8 0,-6 5 8 0,0-4 7 15,-6 0 11-15,6-1 3 0,-6 1 6 0,-8-1-6 16,8 1-4-16,-1 3-6 0,7 0-7 0,-6-3-11 15,6 7-15-15,-7 0-22 0,7-4-32 0,-6 4-58 16,6 0-98-16,0 0-143 0,-7 0-69 0,7-3-25 16,7-1 9-16,-1-3 45 0</inkml:trace>
  <inkml:trace contextRef="#ctx0" brushRef="#br0" timeOffset="1674.33">7476 1292 74 0,'0'4'370'0,"0"-4"54"0,7-4 29 16,-1 4-47-16,0 0-84 0,8-3-97 0,-1-1-67 15,6 4-42-15,0 0-26 0,1-3-20 0,6 3-17 16,1-4-16-16,-1 4-15 0,6-4-13 0,-5 4-17 15,-2 0-15-15,7 0-30 0,-5 0-36 0,-1 0-63 16,-6 0-94-16,-8-3-132 0,8-1-62 0,-14 0-13 16,1-2 14-16,6 2 53 0</inkml:trace>
  <inkml:trace contextRef="#ctx0" brushRef="#br0" timeOffset="1917.02">7463 1414 229 0,'7'0'391'0,"6"0"45"16,-1 0-8-16,-4 0-55 0,-2-4-78 0,7 1-78 0,0 3-50 16,0-4-27-16,7-4-17 15,-1 8-17-15,0-3-19 0,1-1-17 0,6 4-19 0,-7 0-19 16,1 0-15-16,-1 0-19 0,7 0-23 0,-12 4-33 0,11-1-37 15,-5-3-50-15,0 4-73 0,6 0-96 0,-13-4-114 0,7 0-42 16,-8-8-2-16,8 5 31 0,-7-1 66 16</inkml:trace>
  <inkml:trace contextRef="#ctx0" brushRef="#br0" timeOffset="2644.42">8876 1220 172 0,'14'0'378'0,"5"-4"51"0,-6 0 7 0,0 1-45 16,1-1-71-16,-8 0-76 0,0 0-48 0,0 4-28 16,1-3-15-16,0 3-11 0,-7-4-12 0,-7 4-10 15,7 0-13-15,-7 4-13 0,1-4-11 0,0 3-11 16,-8 5-9-16,2-4-8 0,-8 3-3 0,-6 0 0 15,0 1 3-15,-6-1 2 0,6 4 5 0,-7 0 2 16,7 0 3-16,-7-4 1 0,7 0-2 0,0 4 3 16,13-3-4-16,-7 0 1 0,8-1 13 0,-2-4-12 15,2 1-7-15,4 0-7 0,8-1-7 0,-6-3-2 16,6 0-21-16,6 0 5 0,2 0-1 0,-2 0-2 16,14 0-6-16,-8-3-5 0,15-1-6 0,-8 4-6 15,14-4-4-15,-8 1-11 0,2-1-12 0,5 4-21 16,1-3-20-16,-1 3-24 0,1-4-24 0,-7 4-22 15,0 0-19-15,-6 4-10 0,-1-4-11 0,1 3-7 0,-8-3-3 16,-4 4 2-16,-2-1 4 0,0-3 5 16,0 4 13-16,-6-4 13 0,0 0 17 0,0 0 12 0,-6 0 10 15,0 0 11-15,6 0 9 0,-6 0 11 0,6-4 13 16,-8 1 23-16,8-1 27 0,-6 1 26 0,6-5 21 16,-6 0 17-16,6 1 11 0,-7 0 6 0,1-1 0 15,6 1 1-15,0-3 6 0,0 2 8 0,0-3 8 16,0 4 11-16,0-1 9 0,0-3 7 0,0 4 4 15,0-1-1-15,0 1-3 0,6 4-4 0,1-1 0 16,-7 4 3-16,6 0 6 0,-6 4 7 0,6-1 4 16,2 4-1-16,-8 5-8 0,6-1-15 0,-6 7-20 0,0 4-19 15,0 0-25-15,0 4-12 0,-6 3-7 0,-2 4-8 16,2 0-5-16,-7 0-3 0,0 0 2 16,6 0-18-16,-5 0-29 0,6-1-40 0,-8 2-51 0,1-5-60 15,6 0-60-15,-6-3-66 0,7-1-81 0,0-5-115 16,-1-6-75-16,7-7-8 0,0-3 28 0,7-1 59 15,5-3 94-15</inkml:trace>
  <inkml:trace contextRef="#ctx0" brushRef="#br0" timeOffset="3042.7">9586 1388 28 0,'6'0'353'0,"-6"0"62"0,8-4 40 16,-8 4-38-16,0 0-72 0,-8 0-83 0,8 0-66 15,-6 0-42-15,-7 0-26 0,0 4-16 0,0-4-15 16,1 7-13-16,-2 1-12 0,-5-1-13 0,6 0-12 16,-14 4-12-16,8 0-5 0,0 4-9 0,-1 0-11 15,1 0-15-15,-1-1-22 0,0 1-24 0,1-1-34 0,5 1-34 16,8 0-43-16,-6-1-56 0,5-2-76 15,0-6-98-15,1 2-57 0,-1-4-11 0,7-4 20 0,7-7 52 16</inkml:trace>
  <inkml:trace contextRef="#ctx0" brushRef="#br0" timeOffset="3254.08">9436 1370 309 0,'-6'-7'415'0,"12"-1"46"16,-6 0-13-16,0 5-67 0,7-4-87 15,-14 3-75-15,7 1-41 0,0-1-19 0,0 4-11 0,0 0-5 16,0 4-2-16,0-1-9 0,0 1-13 0,7 3-14 16,0 4-13-16,-7-3-14 0,6 6-15 0,-6-3-12 15,0 8-12-15,0-5-10 0,6 1-11 0,-6 3-12 0,0 1-25 16,0-1-37-16,0 0-51 0,0-3-61 0,7 3-68 16,-7 0-86-16,7-7-103 0,-7 1-109 0,0-1-24 15,-7-11 19-15,7 0 47 0,7 0 81 0</inkml:trace>
  <inkml:trace contextRef="#ctx0" brushRef="#br0" timeOffset="3871.89">9938 1407 2 0,'-7'3'315'16,"7"-3"61"-16,-6 4 30 0,12-4-30 0,-6-4-56 15,7 4-64-15,0-3-72 0,-1 3-44 0,8-4-26 0,-2-4-17 16,8 5-13-16,-7-5-12 0,7 5-8 0,-2-4-15 16,9 3-15-16,-1 0-13 0,0 1-5 0,7-1-3 15,-7 0-6-15,0 1-2 0,-1 3-1 16,-5 0-3-16,0 0 0 0,-7 3-1 0,0-3 2 15,-6 4 2-15,-1 3 2 0,-12-3 1 0,-8 3 5 16,1 4 5-16,0-4 5 0,-12 5 6 0,5-5 7 16,-13 0 9-16,7 4 5 0,0-4 5 0,-1 5 2 0,9-5-1 15,-2 0-4-15,7-3-5 0,-1 3-4 0,8-3-4 16,0 0 0-16,6-1-1 0,0-3 2 16,0 4 0-16,6-1-4 0,0-3-5 0,8 0-6 0,-1 0-6 15,7 0-6-15,-2 0-5 0,-4 0-4 16,12 0-3-16,-7 0-3 0,1 4-5 0,-7 0-2 0,7-1-3 15,-8 1 2-15,-4 3-1 0,4 1 3 16,-12-1 4-16,6 0 4 0,-6 1 7 0,-6-1 10 0,0 0 15 16,-8 0 15-16,-5 1 20 0,-1 0 23 15,-6-5 11-15,0 5 2 0,1-8-7 0,-1 7-13 16,-1-4-21-16,7-3-29 0,-6 8-38 0,14-5-50 0,-8 1-60 16,7 0-72-16,1-1-74 0,12-3-85 15,0 0-107-15,0 0-124 0,12-3-31 0,1-5 21 16,7-3 48-16,12 1 79 0</inkml:trace>
  <inkml:trace contextRef="#ctx0" brushRef="#br0" timeOffset="4146.82">10915 1454 111 0,'0'0'389'0,"7"-3"59"16,-7 3 42-16,0-4-41 0,6-1-71 0,-6 2-75 15,0 0-41-15,0-5-22 0,0 5-12 16,0 3-11-16,-6-4-12 0,-8 4-14 0,2 4-22 0,-2-1-40 16,-11 5-3-16,-1-2-13 0,6 3-18 0,-6 2-19 15,-1 0-15-15,1 0 5 0,1 3-26 0,5 1-17 16,-6-1-15-16,7 1-26 0,-1 0-39 0,0-1-50 16,7 1-64-16,0 3-72 0,0-3-69 15,7-4-76-15,6 0-93 0,-6 0-113 0,6-11-22 16,0 0 26-16,0-4 53 0,6-3 81 0</inkml:trace>
  <inkml:trace contextRef="#ctx0" brushRef="#br0" timeOffset="4348.92">10661 1458 90 0,'6'-4'383'0,"-6"1"59"0,7-1 44 0,-7-1-56 0,7 5-48 0,-1-3-64 0,-6 0-37 16,6 3-17-16,1 3-10 0,0 0 1 0,-1 2-33 15,7 2-34-15,-7 1-39 0,1 3-35 0,0 0-30 16,-1-1-23-16,0 5-26 0,2 0-16 16,-2-4-38-16,0 3-52 0,1 1-63 0,6-1-69 0,-13 2-72 15,13 2-100-15,-13-7-112 0,0 0-99 0,0-8-17 16,0-3 28-16,0 0 53 0,6 0 86 16</inkml:trace>
  <inkml:trace contextRef="#ctx0" brushRef="#br0" timeOffset="4743.13">11182 1454 216 0,'6'-3'416'15,"2"-1"54"-15,-2-1 18 0,0 2-59 0,0 0-98 16,8-5-92-16,-1 5-62 0,7-1-41 0,-2-3-29 15,2 3-22-15,0 1-22 0,5-1-20 0,-5 4-16 16,7 0-10-16,-9 4-3 0,2-1 3 0,-6 1 10 16,5 3 12-16,-13 0 15 0,-6 1 20 0,0 3 22 15,-6 0 25-15,-13 0 22 0,5 0 23 0,-6 3 17 16,2 1 9-16,-9-4 4 0,7 7-5 0,-5 1-5 16,5-1-12-16,0 4-11 0,2-4-16 15,4-3-19-15,1-4-18 0,7 0-25 0,-8 0-18 16,14-4-20-16,0 1-11 0,0-1-8 0,14-4-7 15,-8 1-4-15,1 0-5 0,5-4-2 0,8 0-2 16,-7 3-7-16,7-3-8 0,-7 0-20 0,0 0-29 16,7-3-49-16,-8-1-72 0,1-3-90 0,1 0-100 15,-8 3-94-15,-6 4-118 0,0-4-152 0,0 1-44 16,6-5 34-16,-6 1 75 0,14 0 96 0,-2-1 138 16</inkml:trace>
  <inkml:trace contextRef="#ctx0" brushRef="#br0" timeOffset="4955.84">11997 1538 6 0,'6'0'363'0,"0"0"66"0,-6-3 48 0,6 3-22 0,-6-4-64 16,0 4-88-16,0-4-71 0,-6 4-36 15,-6 4-19-15,-2-4-11 0,1 4-15 0,-7 3-4 16,1-3-13-16,-7 7-19 0,0-4-17 0,0 4-18 15,0-3-17-15,0 3-16 0,-1-1-14 0,1 1-16 16,7 0-17-16,-1 0-29 0,1-3-42 0,6 3-54 16,0 0-57-16,7-4-61 0,-1 0-78 0,14 0-99 15,-7-3-104-15,0-4-26 0,6-4 15 0,1-3 43 16,12 0 77-16</inkml:trace>
  <inkml:trace contextRef="#ctx0" brushRef="#br0" timeOffset="5174">11814 1502 300 0,'0'-8'413'0,"0"5"44"0,0-4-12 16,0 3-65-16,6-3-82 0,-6 3-75 0,7 0-40 15,-1 4-21-15,0-3-7 0,2 3 0 0,-2 3 2 16,0 1-2-16,1 0-6 0,6 3-8 0,-7 0-14 16,1 8-14-16,-1-4-21 0,1 3-23 0,-7 1-19 15,7 3-19-15,-7-3-23 0,6 4-32 0,-6-1-44 16,-6-4-56-16,6 5-62 0,-7-5-65 0,7 1-80 15,7-1-95-15,-1-6-117 0,0-1-31 0,1-3 17 16,6-8 43-16,6 4 76 0</inkml:trace>
  <inkml:trace contextRef="#ctx0" brushRef="#br0" timeOffset="5755.54">12563 1476 107 0,'12'0'358'0,"-4"-3"57"16,-2 3 14-16,0 0-43 0,-6-4-71 15,-6 4-75-15,0 4-66 0,-2-4-40 0,-4 3-24 16,-8 1-18-16,1 0-15 0,5 3-10 0,-12-4-13 0,14 8-12 16,-1-3-12-16,-1-1-6 0,2 0-9 15,-8 1-6-15,14-1-2 0,-8-3-3 0,8 3-3 16,6 0-3-16,-7-3-5 0,1-1-2 0,6-3-6 15,6 0-7-15,1 0-7 0,6-3-7 0,-6-1-6 16,11 1-6-16,-4-5-3 0,12 1-2 0,-7-4 4 16,1 4 6-16,0-4 13 0,5-4 8 0,-5 4 9 15,0-3 11-15,-1 6 11 0,1-3 11 0,-8-1 5 16,2 6 14-16,-1-2 11 0,-6 1 10 0,-1 0 5 16,7 3 5-16,-7 1-2 0,-6-1-1 0,7 0 3 15,-7 4-1-15,7 4 2 0,-7-4 3 0,0 4 0 16,0 3 0-16,0 0-6 0,0 0-7 15,0 4-10-15,0 1-12 0,0-1-11 0,6 3-8 16,-6-3-8-16,6 7-7 0,1-3-5 0,-7 0-2 16,7 3-4-16,-7-4-5 0,6 5-8 0,-6-4-7 15,7-1-10-15,-7 1-6 0,0 0-2 0,-7-4-1 16,1 3 1-16,-1-3 7 0,-6-4 8 0,0 4 9 16,0 0 6-16,-6-3 6 0,-1-1 8 0,0-2 5 15,8 1 6-15,-15-2 11 0,15 0 12 0,-8 3 15 16,0-7 12-16,7 0 13 0,0 4 12 0,0-4 12 15,7 0 5-15,6-4-1 0,0 4 4 0,6 0 10 16,-6 0 3-16,6-3 5 0,1 3 3 0,6 0 13 16,6 3-5-16,1-3-16 0,6 0-20 15,1 0-20-15,5-3-22 0,7 3-36 0,-7-4-31 16,7 0-48-16,1 0-66 0,-1 4-84 0,-7 0-81 16,1 0-74-16,6 4-84 0,-7 0-104 0,2-4-104 15,-9 0-7-15,-12 0 35 0,6-4 56 16,1 4 89-16</inkml:trace>
  <inkml:trace contextRef="#ctx0" brushRef="#br0" timeOffset="8261.44">7600 2077 136 0,'-6'0'153'0,"-1"0"-11"0,7 0-19 0,-7 0-23 16,7 0-20-16,0 0-18 0,0 0-13 16,0 0-10-16,0 0 0 0,-6 0 10 0,6 0 14 0,0 0 20 15,-6 4 23-15,6-4 29 0,0 0 14 0,0 3 6 16,-8-3-4-16,8 0-13 0,-6 0-16 0,6 0-22 16,0 4-16-16,0-4-8 0,-6 0-5 0,6 0-9 15,-7 4 1-15,1-4 2 0,-1 0-3 0,7 0-2 16,-6 0-3-16,6 0 5 0,0 0-3 0,0 0-6 15,0-4 3-15,6 4 8 0,1 0 7 0,-1 0 10 16,7 0 3-16,7-4-3 0,6 4-4 0,-7-3-12 16,14-1-13-16,0 4-16 0,0-4-13 0,-1 1-8 15,1 3-13-15,5 0-17 0,-5-5-21 0,-1 5-24 0,1-3-31 16,-13 3-34-16,6 0-39 0,-13 0-53 16,7 0-80-16,-14-3-122 0,0-1-69 0,-6 0-14 15,0 1 15-15,-6-1 49 0</inkml:trace>
  <inkml:trace contextRef="#ctx0" brushRef="#br0" timeOffset="8716.65">7613 2293 255 0,'6'3'402'0,"1"2"46"0,6-5 1 0,-7 3-52 15,1-3-73-15,0 0-64 0,5 3-37 0,8-3-26 16,-7-3-19-16,13 3-29 0,-6-3-29 0,-1-2-34 15,7 2-28-15,0 3-22 0,1-4-18 0,5 4-18 0,-6 0-18 16,1 0-24-16,-2 0-29 0,-5 0-30 16,0 4-33-16,-2-4-27 0,2 0-33 0,-7 3-47 15,7-3-71-15,-14 0-106 0,0 0-41 0,-6-3-5 0,8-1 25 16,-8 4 56-16</inkml:trace>
  <inkml:trace contextRef="#ctx0" brushRef="#br0" timeOffset="9205.94">8584 2187 7 0,'12'0'383'0,"2"-4"73"0,-2 4 54 0,-5-3 0 16,6-1-69-16,0 0-93 0,7 1-64 0,-1-6-42 0,7 3-28 16,0-2-27-16,0 4-28 0,7-3-30 0,-1 4-34 15,1-1-28-15,-1 1-24 0,7 3-14 16,-6 0-11-16,-1 0-8 0,2 3-2 0,-15 4-6 0,7 0-1 16,-14 1-1-16,2 2 9 0,-8 2-3 0,-6 3 1 15,-6-4 2-15,-14 4 5 0,1-1 7 16,-7 4-4-16,0-3 8 0,6 3 5 0,-6-3 2 0,1-1-2 15,-2 5-5-15,-5-8-3 0,6 4-3 0,6-4-2 16,-6-4 0-16,7 0 6 0,-1 1 5 0,7-5 8 16,0 1 13-16,0-4 15 0,7 0 17 0,-2 0 14 15,-4-4 19-15,12 1 16 0,0-1 12 0,0 4 13 16,0-4 6-16,6 1 3 0,8-1 1 0,-8 0-8 16,7 1-10-16,6-1-13 0,-6 0-10 0,13 1-10 15,-6 3-10-15,6 0-8 0,0 3-8 0,0-3-10 16,0 4-11-16,0 3-15 0,0-3-11 0,1 3-13 0,-1 1-10 15,-7-5-9-15,1 5-5 0,-8-1-19 0,8-4-34 16,-14 5-54-16,1-1-75 0,-1-3-88 16,8-1-113-16,-8-3-103 0,-6 0-85 0,0 0-61 0,0 0-65 15,0 0-82-15,0-3 8 0,0-5 66 0,0 5 87 16,6-1 100-16</inkml:trace>
  <inkml:trace contextRef="#ctx0" brushRef="#br0" timeOffset="9566.84">9502 2267 280 0,'13'-3'400'0,"-7"-5"45"15,8 5-21-15,-8-1-64 0,0 0-81 0,1 4-80 16,-7-3-51-16,0 3-30 0,0 0-18 0,0 0-13 16,6 3-9-16,1 1-8 0,-1 0-7 0,-6 3-5 15,-6-3-2-15,-1 3 3 0,1 0 2 0,-7 4 4 16,-1-4 5-16,2 4 3 0,-8-3 5 0,1 3 6 15,-1 0 5-15,-6-4 7 0,0 1 7 0,7-1 6 16,-7 4 7-16,6-4 0 0,1 4 0 0,-1-3 0 16,0-1 0-16,7-4 0 0,0 1 2 0,6 3 7 0,-5-3-1 15,6 0-1-15,6-1-5 0,-8 1-4 16,8 0-2-16,14-4-4 0,-2 3-6 0,2-3-6 16,5 0-11-16,-5-3-13 0,4 3-18 0,2 0-19 0,7-4-17 15,-1 0-18-15,-7 4-21 0,7-3-35 0,6 3-43 16,-5-4-55-16,-8 0-57 0,8 1-59 15,-8-1-50-15,0 4-39 0,-6-4-24 0,1 8-4 0,-2-4 5 16,-5 0 1-16,6 0-7 0,0-7-11 0,-7 3-17 16,1-3-14-16,0 3-9 0,-7-7 30 0,0 8 58 15,-7-5 69-15</inkml:trace>
  <inkml:trace contextRef="#ctx0" brushRef="#br0" timeOffset="9739.26">9638 2326 81 0,'-6'-11'307'0,"0"3"56"0,6-3 20 0,-7 4-9 0,0-4-24 15,1 4-36-15,0 0-46 0,6-1-29 0,-8 1-10 16,8 0-4-16,0 3-1 0,0 0 0 0,8 1 1 15,-8 6 4-15,6-3 11 0,0 8 13 0,-6-1 13 0,0 4 9 16,0 7-4-16,0 0-7 0,0 5-18 0,0 2-24 16,-6 5-31-16,0-1-35 0,-2 4-33 0,8 0-34 15,0 0-28-15,-6 0-32 0,0-4-49 16,-1 5-82-16,-6-5-119 0,0 0-147 0,7-7-154 16,0 3-171-16,-14-7-204 0,13 1-53 0,1-4 44 15,6-4 110-15,13-4 134 0,7-3 168 0</inkml:trace>
  <inkml:trace contextRef="#ctx0" brushRef="#br1" timeOffset="17779.66">21225 5956 115 0,'13'-7'401'0,"0"4"54"16,-7-5 44-16,8 1-14 0,-2-1-80 15,2 1-67-15,-1 0-33 0,-1 0-2 0,2 3 2 0,-2-3-11 16,2-2-22-16,-8 6-33 0,7 0-34 15,-7-5-41-15,8 8-36 0,-8-3-30 0,0 3-19 16,-6 0-8-16,0 3-3 0,0 5-6 0,-6-2-3 16,-14 6-8-16,1-1-8 0,-7 4-12 15,0 0-12-15,-7-1 1 0,1 4-9 0,-7 1-4 16,6-1-3-16,-6 4-1 0,0-3 0 0,0 3-6 16,0-4 1-16,7 0-2 0,-8 0 0 0,7-3 2 15,15-1 2-15,-2-3 1 0,7 0-1 16,-1-3 0-16,2-4 2 0,-2 3 4 0,8-3 5 15,0-4 2-15,6 0 6 0,6 0 10 0,0-4-1 16,8 4-2-16,5-7-1 0,1 7 3 0,6-4-3 16,6 1 0-16,1-2-1 0,-1 1-17 0,7 4 1 15,-6-2 2-15,6 2-3 0,-6-5-6 16,-1 5-11-16,-5 0-19 0,5-3-48 0,-7 3-59 16,2-4-55-16,-14 4-60 0,0 0-54 0,0 0-32 15,-6 4-22-15,-1-4-10 0,-6 3-21 16,6-6-24-16,-6-1-40 0,0-3-58 0,-6 3-11 15,0-3 23-15,-1 4 52 0,0-5 76 0</inkml:trace>
  <inkml:trace contextRef="#ctx0" brushRef="#br1" timeOffset="18010.5">21329 6030 163 0,'7'-10'361'0,"-7"1"47"0,6 2-5 0,-6-4-43 0,0 4-61 16,0-4-60-16,0 0-45 0,0 3-21 15,0 5-7-15,0-4-12 0,0 7-15 0,6-4-3 16,-6 4 1-16,7 4 3 0,0 3 4 0,-1 0 12 15,1 8 4-15,-1-1-6 0,0 5-13 0,8-1-15 16,-8 8-20-16,0-1-11 0,2 5-14 0,-8-1-12 16,6 3-14-16,0 2-14 0,1-1-6 15,-7 0-15-15,6-1-25 0,1-2-46 0,-1 0-67 16,1 2-71-16,-7-6-86 0,0 0-107 0,0-8-130 16,0 1-130-16,-7-1-29 0,1-7 24 15,6-4 59-15,0 0 96 0</inkml:trace>
  <inkml:trace contextRef="#ctx0" brushRef="#br1" timeOffset="18345.37">21707 5861 114 0,'0'-7'431'0,"0"3"64"0,0 0 50 0,0 4-25 0,0-3-89 16,-6 3-108-16,-2 3-68 0,8-3-35 15,14 8-29-15,-8-5-27 0,7 8-27 0,-6 0-30 16,6 1-30-16,0 2-28 0,0 4-22 0,-7 5-14 15,8-2-8-15,-2 5-6 0,-5 1-7 0,-1 1-23 16,-6 1-35-16,0 1-44 0,0-1-48 16,-6 1-53-16,6-1-71 0,-7-4-93 0,1 1-132 15,0-7-44-15,-8-1 2 0,14-1 29 0,0-5 62 16</inkml:trace>
  <inkml:trace contextRef="#ctx0" brushRef="#br1" timeOffset="18936.89">21837 6447 64 0,'-6'0'374'16,"6"0"54"-16,-7 0 30 0,0 0-45 0,7 3-81 15,-6-3-94-15,-1 4-68 0,7 4-37 16,-6-4-17-16,6 3-13 0,-6-3-11 0,6 3-16 16,-7 4-13-16,0-4-12 0,7 4-12 0,0-3-9 15,0-1-9-15,0 0-7 0,0-3-5 16,7 3-5-16,0-3-1 0,-1 0-1 0,0-4 0 16,1 0-1-16,6-4 1 0,0 0 0 0,-7-3 1 15,1-4 2-15,0 4 2 0,-1-4 5 16,-6 3 2-16,0 1 2 0,0-4 0 0,-6 4-2 15,-1 0 6-15,0-1-16 0,1 5-25 0,0-6-33 16,-8 6-47-16,8 0-66 0,-1-1-129 0,-5-3-151 16,-2 7-67-16,8-4-15 0,6 4 23 15,6-4 50-15</inkml:trace>
  <inkml:trace contextRef="#ctx0" brushRef="#br1" timeOffset="19462.75">22332 6147 133 0,'6'0'390'0,"1"3"45"0,6 1 31 0,0-4-52 16,7 0-93-16,-1 0-98 0,0-4-64 0,8 4-39 15,-1-3-30-15,0-1-29 0,0 1-32 16,7-1-34-16,-7 1-38 0,-1-1-45 0,1 0-66 16,-12-3-97-16,-2 3-137 0,-5 0-59 0,0 1-13 15,-7 3 17-15,0 0 53 0</inkml:trace>
  <inkml:trace contextRef="#ctx0" brushRef="#br1" timeOffset="19662.18">22319 6253 211 0,'0'4'398'16,"7"-4"42"-16,-1 4 10 0,0-4-58 0,8 0-84 15,-8 0-79-15,14 0-52 0,-7-4-27 0,6 4-21 16,-6-4-23-16,13 4-28 0,-6 0-22 16,-1 0-18-16,7 0-17 0,-6 0-23 0,-1 0-31 15,1 0-44-15,6 0-57 0,-7-3-91 0,1-1-146 16,-6 0-99-16,4 1-36 0,2-1 10 15,-1 0 36-15,1 1 83 0</inkml:trace>
  <inkml:trace contextRef="#ctx0" brushRef="#br1" timeOffset="20141">23583 5956 356 0,'12'0'415'16,"2"0"30"-16,-2 0-19 0,-5 0-80 16,-1 4-106-16,1 0-75 0,-7-1-42 0,-7 5-22 15,1 3-16-15,-7 0-12 0,-7 3-12 0,-6 1-4 16,0 0-6-16,-7 3 3 0,1 0-3 16,-1 4 3-16,1-3 7 0,-1-4 6 0,1-1 11 15,6 0 7-15,-7-3 13 0,7 1 7 0,13-1-9 16,-7-4-10-16,14-4-3 0,0 5-7 0,6-4-11 15,6-4-11-15,0 3-3 0,8-3-4 16,5-3-18-16,1 3-9 0,6-4-7 0,7 0-6 16,5 0-3-16,1-3-5 0,1 4 1 0,5-1-21 15,-6 1-26-15,7-1-36 0,-7 4-40 0,0-4-42 16,-6 1-41-16,0-2-29 0,-8 1-18 16,-12 2-21-16,6-6-31 0,-11 4-35 0,-8-3-26 15,0 0-28-15,-8 3-9 0,2-3 24 0,-7-1 54 16,7 1 77-16</inkml:trace>
  <inkml:trace contextRef="#ctx0" brushRef="#br1" timeOffset="20329.41">23686 6077 3 0,'-12'-7'222'0,"-2"-4"84"0,2 4 46 0,5-4 11 0,-6 0-18 0,6 1-31 16,7-2-46-16,-6 1-48 0,6 0-27 15,0 0-8-15,0 3-1 0,0 1-3 0,6 3-1 16,1 1 3-16,-1 3 3 0,8 3 5 0,-2 5 2 16,8 3 1-16,-7 0-5 0,0 7-15 15,0 4-17-15,7 4-24 0,-1-1-15 0,-6 8-19 0,0 4-28 16,1 0-16-16,-8-1-16 0,7 1-15 15,-6-4-37-15,5 0-55 0,1 0-70 0,-6 0-101 16,0-4-106-16,-1-3-126 0,0-8-171 0,-6 1-94 16,7-9-3-16,0 1 56 0,-1-7 82 15,14 0 118-15</inkml:trace>
  <inkml:trace contextRef="#ctx0" brushRef="#br1" timeOffset="20642.07">24429 6114 175 0,'0'0'428'0,"6"-4"52"0,-6 4 36 0,0 4-55 0,0-4-109 0,-6 4-96 16,6 3-70-16,-6 1-38 0,-7 2-19 16,-7 1-20-16,7 1-20 0,-13 2-20 0,6 1-13 15,-12 3-11-15,6 4-12 0,-7-4-10 16,7 4-11-16,0-4-19 0,0 5-27 0,7-5-33 16,-1-3-43-16,7-1-44 0,7-3-57 0,-8 0-92 15,8-4-126-15,6-7-66 0,0 0-13 0,6-3 19 16,14-5 44-16</inkml:trace>
  <inkml:trace contextRef="#ctx0" brushRef="#br1" timeOffset="20850.12">24078 6118 100 0,'6'-4'405'0,"-6"0"56"0,0 4 45 0,6 0-19 16,-6 4-74-16,14 0-83 0,-2-1-52 0,1 5-28 15,7-1-22-15,0 4-28 0,-1 3-32 16,-6 2-31-16,6 2-28 0,-5 0-24 0,-2 4-20 16,2 0-16-16,-1 0-21 0,-7-1-33 0,8 2-57 15,-8 3-74-15,-6-8-85 0,6 0-118 16,-6 0-173-16,0-6-114 0,0-2-23 0,0 1 31 16,14-3 63-16,-2-8 107 0</inkml:trace>
  <inkml:trace contextRef="#ctx0" brushRef="#br1" timeOffset="21755.44">24768 6154 44 0,'0'0'328'0,"-7"0"60"0,7 0 15 15,0-4-35-15,0 1-53 0,7-1-50 0,-1-3-62 16,1 4-41-16,12-5-18 0,-5 1-9 0,12-1-10 16,-1 1-22-16,1 0-13 0,0-1-13 15,7 1-16-15,6-1-13 0,-7 5-12 0,8 0-8 16,-7 3-5-16,-1 0-1 0,7 0-2 0,-7 6 0 16,-5 2 2-16,-7 3 4 0,-2 0 3 15,-10 4 3-15,-8 3 4 0,0 0 1 0,-14 0 2 16,-6 5-2-16,1-1 1 0,-7-4 0 0,0 0 7 15,6 0 8-15,-5 1 11 0,5-5 8 16,0-2 11-16,7-1 11 0,-7-4 25 0,14 0 4 16,0-3 5-16,0-4-2 0,6 0-11 0,6-4-16 15,0 1-34-15,8-5-18 0,-2 1-22 16,8 0-9-16,5-1-9 0,-5 4-5 0,13-3-2 0,-1 3-4 16,1 1 1-16,-1 3-2 0,-5 0 2 15,-1 3 1-15,6 4-1 0,-5 1 3 0,-8 2-2 16,-6 2 0-16,0 3 2 0,-6-4 1 0,-7 4 0 15,-7-5 0-15,-6 5 3 0,-7 4 3 16,1-5 1-16,-7 1 2 0,0-5 9 0,-7 2 2 16,-5-5 3-16,5 1-2 0,-7-5-1 0,14 4-6 15,-7-7-22-15,8 0-31 0,5 0-51 0,0-3-66 16,8-1-72-16,-2 1-77 0,8-5-69 16,0 5-92-16,6-8-129 0,0-1-58 0,6 1 11 15,14 0 44-15,6 1 66 0,0 2 110 16</inkml:trace>
  <inkml:trace contextRef="#ctx0" brushRef="#br1" timeOffset="22104.92">25822 5989 238 0,'0'-6'453'0,"-6"-2"62"0,6 0 55 15,-6 1-40-15,6 0-95 0,-7 3-85 0,1 1-65 0,6-1-44 16,0 4-35-16,0 4-40 0,6 3-40 0,-6 0-23 15,7 8-11-15,-1-1-7 0,0 1-38 0,8 7-1 16,-8 4-10-16,8-5-9 0,-2 9-8 16,-5-4-14-16,-1 3-5 0,1-3-74 0,0-1-86 15,-7 1-101-15,6-4-133 0,-6 0-190 0,-6-4-99 16,6-3-7-16,0-4 48 0,0 0 78 16,12 0 119-16</inkml:trace>
  <inkml:trace contextRef="#ctx0" brushRef="#br1" timeOffset="22617.46">25972 6572 65 0,'-6'3'384'0,"0"1"55"16,6 3 38-16,-7 1-28 0,0 0-79 0,1-1-94 16,-1 4-72-16,1-4-32 0,0 4-18 15,6 0-23-15,0 0-22 0,6-4-23 0,-6 4-11 16,6-4-19-16,1 1-15 0,6-5-11 0,0 1-8 15,1-4-2-15,-2 0 0 0,1 0 0 0,0-7-2 16,0 3 1-16,-7-3 1 0,2-4 1 0,-8 4 6 16,0-4 2-16,0-1-3 0,0 2-4 15,-8 2-9-15,2-3-23 0,-7 5-38 0,0-3-55 16,6 2-78-16,-11 0-136 0,10 7-180 0,-4-4-83 16,5 0-22-16,7 1 24 0,7-1 59 15</inkml:trace>
  <inkml:trace contextRef="#ctx0" brushRef="#br1" timeOffset="25411.4">9931 1205 210 0,'7'4'367'0,"6"-4"37"16,-7 0-18-16,2 0-62 0,-2 0-77 0,0-4-71 0,0 0-42 16,1 4-14-16,0-7 2 0,-1 3 6 0,-6 1 2 0,0-4-1 15,0 3-6-15,0 4-10 0,0 0-13 16,-6 0-8-16,6 0-5 0,-7 4-3 0,-6-1-1 0,7 1 0 16,0 3-2-16,-2 0-5 0,2 1-5 15,0 3 3-15,-1 0-11 0,7 3 6 0,0-2 3 0,0 2 5 16,0 4 2-16,0 1-3 0,0-1 7 15,0 3-4-15,0 6-5 0,7-6-8 0,-1 9-8 0,-6-4-7 16,6 3-10-16,-6 0-9 0,8 0-7 0,-8 0-8 16,-8-2-4-16,8 2-4 0,-6 0-2 0,6-3-2 15,-13 3-3-15,6-3 0 0,-6 3-1 0,1-3 0 16,5-1 1-16,-6-3-3 0,7 3 0 0,-8-2 0 16,1-5-2-16,1 4-4 0,-2-7-4 0,2-1 1 15,-2 1-20-15,1-4-39 0,7 0-47 0,-1-4-55 16,1 0-62-16,6-3-62 0,6-1-45 0,1-6-49 15,6-1-63-15,-1-3-98 0,2-4-17 0,6 1 21 0,-8-5 43 16,15-4 72-16</inkml:trace>
  <inkml:trace contextRef="#ctx0" brushRef="#br1" timeOffset="26666.56">9886 1341 166 0,'0'-4'284'16,"0"0"26"-16,0-3-3 0,0 3-23 0,0-3-33 15,0 0-42-15,0-1-47 0,0 0-49 0,0 1-26 16,6 0-13-16,-6 0-8 0,7-1-4 0,0 2-5 16,-1-2-1-16,0 1-2 0,7-1-1 0,-6 1 0 0,12 3 0 15,-5 1 1-15,12-5-1 0,-7 5-1 16,7-1-2-16,7 4-5 0,-7-4 1 0,13 0 4 16,-7 4 3-16,1-3 4 0,13 3 6 0,-1 0 2 15,7-4 5-15,7 4 0 0,0 0-2 0,-7-3-5 16,13 3-7-16,-6 0-1 0,-1 0-6 0,8-4-8 15,-1 4-6-15,6-3-4 0,0 3-4 0,2 0-6 16,4-4-5-16,2 4-7 0,-2 0-3 0,2-4-1 16,-1 4-1-16,0 0-1 0,-6 0-1 0,6 0 5 15,-6 0-4-15,-7 0 1 0,0 4-2 0,0-4-1 16,1 0 1-16,-9 0-2 0,-4 0 3 0,5 0-2 16,-5-4 0-16,-2 4 0 0,-5 0 0 15,-7 0 1-15,0 0-1 0,-7 0 1 0,-5 0 3 16,-1 0 3-16,-6 0 6 0,-1 0 7 0,1 0 3 15,-8 0 4-15,2 0 1 0,-2 0 1 0,-4 0-1 16,4 0 5-16,1 0 8 0,-6 0 7 0,0 0 3 16,-1 0-2-16,6 0-2 0,2-3-12 0,6 3-11 15,5 0-9-15,1-5-7 0,1 5-2 0,5 0-5 16,1-2 1-16,-1 2-1 0,7 0-1 0,-13-4-1 16,7 4 0-16,-1 0 1 0,-6 0-1 0,-6 0 1 15,-7 0 2-15,0 0 1 0,-6 4 4 0,-7-4 6 16,0 2 10-16,0 3 5 0,0-5 8 15,-7 3 8-15,1 1 5 0,6 0 4 0,-7 3 0 0,7-7 0 16,-7 3-3-16,7 1 0 0,7-1-1 16,0 1-2-16,-1-4 1 0,1 4-6 0,13 0 0 15,-8-4-5-15,8 3-7 0,-7 1 30 0,7 3-51 16,-1 1 1-16,-6-1-4 0,0 0 1 0,0 1 2 16,-6-1-38-16,5 4 53 0,-4-4-1 15,-2 0-6-15,0 4 8 0,0-3-4 0,-6 0 14 0,7-1 32 16,-7 0 2-16,0 0 17 0,0 4 0 15,0 0 19-15,0 0 5 0,0 4-30 0,0-1 14 16,7-2 2-16,-7 2 6 0,6 4-1 0,1 1 2 0,-7-1 1 16,6 0-5-16,-6 4 1 0,6 0-10 15,-6 4-3-15,0 4-6 0,0-5 0 0,0 4-3 16,0 1 0-16,0 2-1 0,0-2-5 0,-6 3-5 16,6-4-10-16,-6 4-9 0,6-4-8 0,-7 1-10 15,1-1-10-15,6-3-5 0,-7 3-6 0,7-7-6 16,-7 4-2-16,7-4-1 0,0 0-1 0,0-4 0 15,0-4 0-15,7 1 1 0,-7 0 0 0,0-5-2 16,7-2 1-16,-7 2 0 0,6-1-1 16,1-2 1-16,-7-3-1 0,0-1 1 0,0 1 1 0,0-4 0 15,0 4 1-15,0-4-2 0,0 3 2 0,0-3 0 16,0 0-1-16,0 0 0 0,-7 0 0 0,1 0 1 16,6 0-2-16,-7-3 0 0,0-1 0 15,-5 4-1-15,-2-7 1 0,2 7 0 0,-2-4-9 16,-11-3 3-16,5 7 5 0,-13-9 0 0,1 6 1 15,-1 0 1-15,-5-5 12 0,-2 4-6 0,1 1-3 16,-7 3-2-16,1-4-1 0,0 4-1 0,-1-3 0 16,-7 3 1-16,2 0-1 0,5-4 2 0,-7 4-1 15,-5 0-1-15,0-3 0 0,-1 3 0 0,-6 0-1 16,0 0-1-16,-7 0 1 0,-6 0 0 16,6 3 1-16,-6-3-2 0,0 0 0 0,0 4-1 0,-1-4 0 15,2 0 1-15,4 0-1 0,-4 3 0 0,-2-3 0 16,-5 4 0-16,-1-4-1 0,7 0 0 0,-7 3 0 15,7-3 1-15,-7 0 0 0,14-3 2 0,0 3 0 16,-2 0-2-16,2-4 1 0,6 4-1 16,6-3 2-16,1 3 1 0,5-4-1 15,2 1 2-15,5-1 2 0,1 0 0 0,12 0 1 0,1 1-3 0,-2-1 0 16,9 0 0-16,-8 1 0 0,13-1-2 0,0 1-2 16,8-1 1-16,-2-3-2 0,2 3-3 15,5 0-1-15,1 1-2 0,-1 3-5 0,7 0-23 0,0 0-34 16,7 0-56-16,-7 0-76 0,13-5-102 15,-7 2-127-15,14 0-112 0,-8-1-96 0,15 0-94 0,-7 4-122 16,6-3-45-16,13-5 52 0,-7 5 94 16,13-4 107-16,8-1 141 0</inkml:trace>
  <inkml:trace contextRef="#ctx0" brushRef="#br1" timeOffset="27345.88">13429 1718 318 0,'26'0'403'0,"7"0"39"0,-1-4-14 0,1 0-57 16,-1-3-79-16,1 3-54 0,-1-3-23 16,8 0-10-16,-1 0-8 0,0-1-14 0,7 1-10 15,-8-4-14-15,8 4-18 0,-7-1-18 0,6 1-17 16,-6 0-19-16,7 3-23 0,-7-3-22 0,0-1-16 15,-6 8-10-15,6-3-9 0,-6-1-8 0,-7 1-5 16,-1 3-2-16,-5 0-21 0,0 0-34 0,-7 0-41 16,-1 3-43-16,-4 1-42 0,4-1-50 0,-6 1-47 15,2 0-68-15,-8-1-92 0,0-3-63 0,0 0-14 16,6-3 20-16,0-1 52 0,7 0 92 16</inkml:trace>
  <inkml:trace contextRef="#ctx0" brushRef="#br1" timeOffset="27627.01">14315 1509 137 0,'-6'0'360'0,"-2"0"52"15,8-4-8-15,8 4-46 0,-2 0-67 16,-6 0-78-16,6 0-62 0,0 0-34 0,1 0-15 16,0 0-14-16,-1 0-10 0,1 4-7 0,5-4-4 0,8 0-5 15,-6 4-3-15,-2-1-3 0,8 1-2 0,-7 3 4 16,-1 1-5-16,2-1-3 0,-8 8 2 0,1-5 1 15,0 6 1-15,-7-2-9 0,0 1 0 0,-7-1-3 16,7 1-6-16,-7 0-13 0,7-1-3 16,-6 1-4-16,6-1-4 0,-14-3-5 0,14 0-3 15,-6 1 2-15,0-5-9 0,6 4-22 0,-6-4-35 16,-1-3-45-16,0 3-55 0,7-3-76 0,-6 0-105 16,-1-4-139-16,7-4-52 0,0 0 1 0,7-3 30 15,6 0 65-15</inkml:trace>
  <inkml:trace contextRef="#ctx0" brushRef="#br1" timeOffset="28106.21">14979 1491 41 0,'0'-4'376'0,"0"1"56"0,0-1 40 0,0-3-20 16,7-1-80-16,-1-3-96 0,1-1-59 0,5 2-36 16,2-1-24-16,-2 0-25 0,2 4-23 0,5-1-29 15,1 1-25-15,0 3-19 0,-1 4-18 0,7 0-8 16,-6 0-6-16,6 4-1 0,-1 0-1 0,-5 3-1 16,0 4-1-16,-8 0 1 0,2 0 1 0,-8 8-1 15,-6-5-1-15,0 1 0 0,0-1 1 0,0 1-1 16,-6 0 0-16,-8-4 1 0,2 0 1 0,-2 0 4 15,2-1 11-15,-8-6 17 0,1 3 15 0,-1-2 12 16,6-2 23-16,2-3 16 0,-1 0 6 0,0 0-4 16,6-3-7-16,-5 3-3 0,12 0-20 0,-8-5-16 15,8 5-14-15,8 0-11 0,-2 0-9 16,7 0-11-16,6 0-3 0,0 5-5 0,8-2-1 16,-1 5-1-16,0-1 1 0,6 0 2 0,-5 4-4 15,-1 0 2-15,0 4-1 0,-7-1 2 0,1 1 0 16,-8-1 0-16,-4 1 9 0,-8 0 12 0,0 0 20 15,-14 0 27-15,2-5 35 0,-8 1 41 0,0 3 32 16,1-2 17-16,-7 2-2 0,6-3-15 16,-6 0-28-16,0-3-40 0,6-5-40 0,1 1-30 0,0 0-22 15,5-4-40-15,8-4-67 0,-7 0-91 16,13-3-105-16,0 0-110 0,0 4-116 0,0-5-120 0,6 0-137 16,1 1-15-16,5-4 51 15,15-3 81-15,5-1 100 0</inkml:trace>
  <inkml:trace contextRef="#ctx0" brushRef="#br1" timeOffset="28383.4">15761 1285 358 0,'-7'-14'451'0,"7"3"57"0,0-4 35 0,0 1-66 15,0-1-93-15,7 4-55 0,-7 0-37 0,6 0-27 16,-12 4-22-16,6 0-19 0,0 7-15 0,0 0-11 16,0 3-7-16,6 12-3 0,-6 3-14 0,13 4-19 15,-13 8-26-15,7-2-26 0,-7 6-23 0,0 2-22 16,0-3-21-16,0 4-14 0,0-4-10 0,-7 3-8 16,7-3-8-16,-7 0-47 0,1-4-89 0,6-3-116 15,-6-4-120-15,-1 4-138 0,0-4-192 0,7-4-100 16,0-7 12-16,0 0 75 0,7-3 98 0,6-5 131 15</inkml:trace>
  <inkml:trace contextRef="#ctx0" brushRef="#br1" timeOffset="28920.79">15780 1971 54 0,'0'0'351'0,"0"0"54"0,0 4 23 0,0-4-38 15,0 0-67-15,-7 0-78 0,7 0-69 0,0 0-43 16,0 0-22-16,0 3-18 0,0-3-15 0,0 4-12 15,0-1-5-15,-6 4-5 0,6-3-5 0,0 3-7 16,0 4-4-16,0 1-7 0,0-1-9 0,0-4-8 16,6 4-5-16,1-4-4 0,0 1-1 0,-1-1 0 15,7-3 1-15,0-1 0 0,0-3 0 16,1 0 0-16,-2-3-2 0,1-1 0 0,7-3-2 0,0-1-18 16,-1-3 6-16,-6 0 5 0,-7-3 4 15,-12-2 1-15,-1 2 0 0,1 3 18 0,-7-3-7 16,7 3-7-16,-8 3-5 0,-5 1-5 0,-1 0-28 15,0 3-53-15,8 4-111 0,-14 0-200 0,-1 0-103 16,8 0-51-16,0-4-5 0,12 4 39 0,0-3 101 16</inkml:trace>
  <inkml:trace contextRef="#ctx0" brushRef="#br1" timeOffset="33403.86">20776 7308 118 0,'-8'-4'361'0,"8"1"41"16,0-1 10-16,-6 4-61 0,6 0-76 0,0 0-82 15,0 0-58-15,0 0-26 0,0 4-5 16,0-1 3-16,0 1-3 0,0 8 4 0,-6-5 9 16,6 7 5-16,-6 1 1 0,6 3-3 0,0 1-6 15,0 2-9-15,0 5-10 0,0 0-10 16,6-1-11-16,-6 1-14 0,0 0-11 0,6 3-13 16,-6-4-14-16,6 2-7 0,-6-2-7 15,8-3-3-15,-2 0-4 0,0-4 0 0,1-3 0 16,-1-1-3-16,-6-2 1 0,7-1 0 0,-7-8 1 15,7-3 2-15,-7 0-1 0,6-3 2 0,0-8 5 16,-6 4 10-16,0-9 12 0,-6 2 13 0,0 0 18 16,6-9 13-16,-7 5 12 0,7-7 2 0,-7 3-3 15,7-1-2-15,-6-2-6 0,6-5-7 16,-7 4-7-16,7 1-6 0,7-1-6 0,-1 1-8 16,1-1-9-16,0 4-6 0,5-4-7 0,-4 8-4 15,-2 1 0-15,0 1 3 0,7 1 6 16,-6 5 3-16,-7 2 2 0,6 1-3 0,-6 3-2 15,7 4-4-15,-1 4-9 0,0 3-5 0,2 1-1 16,-2 6-2-16,0 1 3 0,0 7-4 0,1 0-1 16,0 4-3-16,-1 3-3 0,1 0 3 15,-1 1-5-15,1 3 0 0,0-1-1 0,-1 2-2 16,6-1-4-16,-4 0-30 0,-8-4-57 16,0-4-82-16,0-3-95 0,-8-4-97 0,8 1-127 0,-6-4-173 15,0-8-52-15,6-3 26 0,0-1 68 16,12-3 84-16,2-3 125 0</inkml:trace>
  <inkml:trace contextRef="#ctx0" brushRef="#br1" timeOffset="33700.25">21407 7206 96 0,'0'-11'398'0,"0"0"55"0,-6 1 40 0,6 1-22 0,-7-2-70 15,0 4-73-15,7 0-47 0,-6 3-33 0,0 1-25 16,-1 3-30-16,1 0-38 0,-1 3-39 16,0 8-27-16,7 4-12 0,0 0-6 0,0 7-8 0,0-1-8 15,7 5-11-15,0 3-11 0,-1 0-11 16,1 1-13-16,-1 3-8 0,7 0-11 0,-6-4-39 15,-1 0-66-15,0 4-91 0,2-7-119 16,-2 0-181-16,7-4-128 0,-7-1-35 0,1-1 29 16,-1-2 68-16,7-4 114 0</inkml:trace>
  <inkml:trace contextRef="#ctx0" brushRef="#br1" timeOffset="34314.14">21511 7851 57 0,'-6'0'336'0,"6"-8"53"16,-7 4 15-16,7-3-46 0,-6 3-69 0,0 1-71 15,-8-1-74-15,8 1-41 0,-1 3-26 16,1-4-15-16,-1 8-12 0,1-4-10 0,-1 3 1 15,1 4-4-15,6 1-1 0,-6-1 0 0,6 4-6 16,0 0-4-16,0 0-6 0,0-1-6 0,6 2-6 16,7-1-1-16,-7 0-3 0,1-4-4 15,6 1 0-15,-7-1 1 0,8-3 0 0,-2-1 1 16,-5-3 0-16,-1-3 3 0,7-1 1 0,-13-3 3 16,7-1 5-16,-7 1 3 0,-7-4 2 0,7 0-1 15,-6-1-1-15,-1 2-3 0,1-1-4 16,-1 0-6-16,7 0-14 0,-6 4-27 0,6-4-42 15,6 4-72-15,1-1-113 0,-1 1-142 0,7 3-63 16,0-3-13-16,7 3 19 0,6 1 60 16</inkml:trace>
  <inkml:trace contextRef="#ctx0" brushRef="#br1" timeOffset="34663.87">22149 7466 283 0,'7'4'373'0,"6"-4"29"0,6 4-39 0,1-4-74 0,0 0-84 0,6 0-80 15,-1 0-50-15,8 0-28 0,0 0-14 0,0-4-10 16,-1 4-10-16,1 0-13 0,-1-4-23 0,1 4-46 15,-7-4-81-15,-7 0-121 0,1 2-84 0,-7-3-39 16,0 1-5-16,-7 4 33 0</inkml:trace>
  <inkml:trace contextRef="#ctx0" brushRef="#br1" timeOffset="34881.44">22111 7620 4 0,'0'4'371'0,"6"-4"55"0,0 3 16 0,8-6-15 16,-2 3-76-16,8-4-105 0,6 0-73 0,1 4-47 15,-2-3-10-15,1-2-27 0,7 5-27 16,-7-2-27-16,0-2-16 0,7 4-14 0,-7 0-22 16,0-5-36-16,-7 5-50 0,1-3-83 15,0 3-124-15,-8-4-113 0,-5 4-47 0,6-4-1 16,0 1 33-16,0 3 74 0</inkml:trace>
  <inkml:trace contextRef="#ctx0" brushRef="#br1" timeOffset="35693.11">23569 7458 229 0,'7'0'366'16,"6"4"36"-16,0-4-20 0,0-4-51 0,0 4-53 15,7-2-60-15,-8 2-39 0,14-5-15 0,-6 1-5 16,7-3 1-16,-2 3-5 0,-5-3-14 16,6 0-13-16,6-1-2 0,-12-2-16 0,6 2-9 15,-13-3-5-15,0 0 1 0,-13-4 1 0,0 5-9 16,0-5 7-16,-13 5 5 0,0-10 7 0,-6 6 5 15,-1-1 10-15,-6 1 13 0,-7-1 14 0,7 0 18 16,-7 1 41-16,8 3-2 0,5 0 5 16,-6 4-3-16,0-1-16 0,13 5-25 0,0 3-55 15,0 0-10-15,7 7-18 0,-1 4-12 0,7 3-5 16,7 5-4-16,-1 3 1 0,7 3-4 16,-6 4-2-16,5 8-6 0,-5-4-2 0,6 7 0 15,0 4-3-15,-7 1 0 0,-6-2-6 0,7 8-5 16,-7-3-8-16,-7 4-7 0,7 3-18 0,0-4-4 15,0 0-7-15,0 1-34 0,0-5-76 16,-6-3-126-16,6 1-150 0,-6-10-153 0,6-1-142 16,0-9-132-16,0 1-127 0,0-8 19 15,0-3 100-15,0-4 121 0,6-8 129 0,0-3 155 16</inkml:trace>
  <inkml:trace contextRef="#ctx0" brushRef="#br1" timeOffset="35974.33">23641 7678 299 0,'7'-7'441'0,"-1"3"48"0,0-3 19 0,1 3-67 15,6 1-101-15,-7-1-78 0,8 0-53 0,-1 0-33 16,-7 4-22-16,8 0-31 0,5 0-35 0,-6 0-28 15,0 4-17-15,7 0-14 0,-1 0-13 16,0-1-11-16,-6-3-26 0,1 4-42 0,5 0-62 16,-6-4-76-16,0 3-102 0,0-3-143 0,-13 0-93 15,7 0-19-15,-1-3 27 0,8-1 56 16,4 0 96-16</inkml:trace>
  <inkml:trace contextRef="#ctx0" brushRef="#br1" timeOffset="36320.58">24442 7477 203 0,'-7'0'406'0,"1"-3"50"0,-7 3 19 0,7 3-45 16,-14-3-74-16,7 7-66 0,-6 0-42 0,5 1-23 16,1 2-17-16,-7 5-16 0,14 4-26 15,-6-5-31-15,5 8-25 0,0 1-23 0,7-5-17 16,0 3-23-16,0 2-19 0,14-1-15 0,-8-4-12 15,6 4-25-15,2-8-49 0,-1 5-73 0,7-8-88 16,-1-4-135-16,-6-3-183 0,13-4-79 16,-7-4-7-16,15 1 44 0,-2-1 74 0</inkml:trace>
  <inkml:trace contextRef="#ctx0" brushRef="#br1" timeOffset="36722.78">24592 7551 88 0,'-7'-8'383'0,"1"-3"52"0,6 3 28 16,0 5-42-16,0-4-94 0,6 2-98 16,-6 5-57-16,14 0-27 0,-8 5 12 0,7-2-22 15,0 4-7-15,6 4-10 0,-12 0-12 0,6 4-14 16,0 3-30-16,-6 0 2 0,-1 1-8 16,1 0-5-16,-1-1-5 0,-6 0-10 0,0 0-7 15,0-3-7-15,0 3-4 0,0-7-6 16,0 4-6-16,0-4 1 0,0-4-4 0,0-3 3 0,0 0 1 15,7-1-22-15,-7-6 10 0,6-1 7 16,-6-3 4-16,7-4 5 0,-7-1 12 0,0 1 41 16,0-3 9-16,0-4 12 0,0-1 19 0,-7 1 15 15,7-1 9-15,-6 2 0 0,6-1 1 0,-7-2-4 16,7 3-10-16,0 2-15 0,7-4-17 16,-7 8-16-16,6 1-22 0,1-1-14 0,-1 3-13 15,8 4-8-15,-2 1-5 0,1 3-3 0,7 3 4 16,-8 1-2-16,2 7 2 0,-1 0-2 15,0 4 2-15,6-1-2 0,-12 5-5 0,6 2 0 16,-7 1-2-16,1 1-22 0,0 2-3 0,-1-6-37 16,0-1-71-16,1 4-99 0,-7-8-104 15,7 2-96-15,-7-2-146 0,0-3-130 0,6-4-14 16,7-3 52-16,1 0 80 0,4-4 106 0</inkml:trace>
  <inkml:trace contextRef="#ctx0" brushRef="#br1" timeOffset="36946.14">25152 7458 27 0,'19'0'372'0,"1"0"57"0,6 4 42 16,1 8-10-16,-1-2-49 0,-1 1-72 16,-5 3-33-16,0 1-7 0,-1 4 5 0,1-1 2 15,-1 4-18-15,-6 3-29 0,0 2-31 0,-6 2-41 16,-1-4-42-16,1 5-45 0,-1-4-51 15,0-1-96-15,-6-3-141 0,7 0-170 0,-14-4-258 16,-5-3-144-16,12-1-60 0,0-3 24 0,6-3 99 16,7-5 149-16</inkml:trace>
  <inkml:trace contextRef="#ctx0" brushRef="#br1" timeOffset="39862.08">21003 8642 354 0,'0'-4'469'0,"7"1"51"0,-7 3 27 16,0-4-79-16,6 4-112 0,1 0-94 0,-7 0-66 15,0 0-45-15,0 0-39 0,0 0-35 0,0 0-32 16,0 7-15-16,0 0-3 0,-7 1 4 16,1 3 11-16,-1 0 17 0,1 0 19 0,-8 3 19 15,2-3 9-15,-8 4-1 0,-6 4-10 16,7-8-17-16,-7 0-18 0,-1 3-20 0,9-3-18 15,-9 4-8-15,14-8-5 0,-6 4-2 0,11-7-3 16,2 3-3-16,6-3 0 0,0-1-1 0,6-3-1 16,8 0-1-16,-1-3 2 0,7 3 1 0,6-8 2 15,0 5 6-15,-7-1 1 0,13-3-3 16,-5-1 0-16,-1 5-4 0,6-5-3 0,-5 1-5 16,-1 3 0-16,-7 1 0 0,7-1-2 0,-13-3-1 15,6 3-5-15,-5 1-14 0,5-1-18 16,-6 4-19-16,-6-3-17 0,5-1-15 0,-4-1-9 15,4 2 1-15,-5 0 9 0,-1 0 10 0,1-6 15 16,-1 2 14-16,7 0 15 0,-7-4 13 16,2 3 10-16,-8-3 8 0,0-3 4 0,0-1 5 15,0 4 1-15,-8-3 10 0,2-5 16 0,0 7 21 16,-1-2 24-16,1 3 24 0,-7 1 24 0,6 2 20 16,1 1-1-16,0 3-10 0,6 1-17 15,0-1-11-15,0 8-6 0,6-1-13 0,0 4-1 16,-6 5 8-16,7 6 10 0,-1-1 0 0,7 3-4 15,0 5-8-15,1 4-10 0,5 1-13 0,-6 4-15 16,-6 1-15-16,5 2-10 0,2 3-7 0,-8-2-2 16,0-3-7-16,-6 2-3 0,7 0-7 15,0-4-15-15,-7 0-51 0,0-8-85 0,0 5-99 16,-7-8-109-16,0-4-123 0,1-4-164 0,6-2-104 16,-6-8-1-16,12-1 60 0,0-6 86 15,14-1 116-15</inkml:trace>
  <inkml:trace contextRef="#ctx0" brushRef="#br1" timeOffset="40096.15">21596 8576 137 0,'6'-11'422'0,"1"0"56"16,0 4 36-16,-1-1-45 0,0 1-102 0,8 3-95 15,-8 1-63-15,7 3-30 0,0 3-10 16,0 5-4-16,7-1-6 0,-14 4-9 0,7 0-6 15,-6 7-9-15,6 3-12 0,-7 2-19 0,-6 3-20 16,0 3-19-16,-6 0-23 0,-7 5-16 16,6-5-14-16,0 4-25 0,1-4-62 0,-6 0-93 15,4-2-132-15,-4-6-201 0,5-3-146 0,7 1-61 16,7-8 15-16,-1-1 70 0,14-2 119 0</inkml:trace>
  <inkml:trace contextRef="#ctx0" brushRef="#br1" timeOffset="40625.8">21883 9257 36 0,'0'0'368'0,"0"0"59"0,0 4 37 0,-7-4-34 0,7 0-85 0,0 4-100 16,0-4-77-16,0 3-53 0,0 1-32 16,0 0-21-16,0-1-15 0,0 1-13 0,7 3-8 15,-7 0-7-15,6 1-4 0,-6 0-4 0,7-2-4 16,-1 3-3-16,0-6-2 0,2 4-1 15,-2-3-1-15,-6-1 1 0,6 1-1 0,0-4 3 16,1 0 1-16,-7-4 6 0,7 1 8 0,-7-5 7 16,0 5 2-16,-7-9 1 0,0 6 4 15,1-6 0-15,0 1-1 0,-8 4 5 0,8-4-7 16,-7 4-4-16,0-1-6 0,6 1-21 0,-5 3-29 16,5 1-49-16,0-1-55 0,7 4-100 0,0 0-153 15,0 0-93-15,0 0-35 0,7 0 8 16,12 0 41-16,1 4 91 0</inkml:trace>
  <inkml:trace contextRef="#ctx0" brushRef="#br1" timeOffset="40945.75">22482 8894 144 0,'-7'4'399'0,"7"-4"48"0,0 4 27 16,7 0-63-16,-7-4-97 0,6 4-98 0,8-4-66 15,-2 0-42-15,8 0-24 0,-1 0-20 0,7 0-22 16,0-4-17-16,7 4-13 0,-7-4-14 0,0 0-29 16,1 0-43-16,-9 2-69 0,2 2-102 15,-7-4-143-15,-7-1-73 0,-6 5-18 0,-6 0 19 0,0 5 57 16</inkml:trace>
  <inkml:trace contextRef="#ctx0" brushRef="#br1" timeOffset="41153.32">22449 9042 329 0,'0'0'429'0,"7"0"33"0,-1-4-11 0,1 0-84 15,6 4-118-15,-1-4-90 0,8 0-56 16,0 4-33-16,6 0-18 0,-7-4-17 0,7 4-23 16,1 0-30-16,-7 0-49 0,5-3-90 15,-12 3-144-15,6-4-111 0,1-3-52 0,0 7-10 16,5-3 29-16,9-1 79 0</inkml:trace>
  <inkml:trace contextRef="#ctx0" brushRef="#br1" timeOffset="41582.28">23498 8892 267 0,'12'2'400'0,"8"2"34"0,0-4-13 0,-1 0-65 16,1-4-84-16,0 2-69 0,12-7-47 0,-6 6-10 16,0-5-4-16,0 1-5 0,-6-4-10 0,6 4-7 15,-1-8 1-15,-5 4-4 0,-6-3-3 0,-2-1-2 16,-5 4-2-16,-7-7 4 0,-7 3 5 15,-5-3 7-15,-2-1 9 0,2 1 6 0,-8 3 6 16,0-3 4-16,-5 3 6 0,5 5-1 0,0-5 2 16,-6 5 8-16,7-2 7 0,-1 4-6 0,7 5-18 15,7-1-16-15,-8 0-10 0,8 8-16 16,0 3-9-16,-1 1 5 0,7 7 16 0,0 7 21 16,7 0 8-16,-7 3 7 0,6 8 0 15,7 3-5-15,-6 5-7 0,-1 3-14 0,7 3-12 16,0 1-18-16,-6 3-18 0,-1 1-20 0,7-1-22 15,0 1-11-15,-7-5-17 0,8 1-14 16,-8-4-40-16,1-1-79 0,-1-2-130 0,-6-5-156 0,6-3-157 16,-6 1-135-16,8-9-128 0,-8-3-137 15,0-4-19-15,6-7 73 0,-6-3 119 0,6-1 122 16,1-7 151-16</inkml:trace>
  <inkml:trace contextRef="#ctx0" brushRef="#br1" timeOffset="41821.06">23609 9114 330 0,'6'-7'456'0,"0"3"42"16,1 1 19-16,6 3-60 0,0 0-95 16,0 0-67-16,6 0-42 0,-5 0-23 0,5 3-19 15,1 1-33-15,6 0-47 0,-7-4-35 16,1 3-30-16,0-3-20 0,5 4-17 0,1-4-7 15,-6 0-23-15,0 0-50 0,-1 0-68 0,-5-4-85 16,-2 1-127-16,-6-1-183 0,1-3-109 0,6-4-25 16,-6 4 31-16,-1-1 69 0,14 5 116 15</inkml:trace>
  <inkml:trace contextRef="#ctx0" brushRef="#br1" timeOffset="42090">24338 8883 17 0,'0'-7'391'0,"6"0"75"0,-6 3 55 0,7-3 10 15,-7 3-47-15,0 1-74 0,-7 3-46 0,7 0-25 16,-6 0-11-16,-1 3-7 0,-5 4-18 0,4 1-22 16,2-1-18-16,0 9-14 0,0-2-37 15,-1 4-5-15,0 0-15 0,7 4-26 0,-6-4-27 16,6 8-32-16,0-8-4 0,6 5-41 0,1-1-30 15,0-4-21-15,5 0-28 0,-6-3-65 0,8 0-110 16,-1-5-139-16,7-6-138 0,-1 0-141 16,0-4-155-16,1-4-115 0,-1 0 14 0,1-6 89 15,6 2 111-15,7 1 134 0</inkml:trace>
  <inkml:trace contextRef="#ctx0" brushRef="#br1" timeOffset="42375.06">24833 8869 211 0,'7'-8'432'0,"-1"5"60"0,0-4 42 16,7 3-52-16,-13 0-90 0,0 1-84 0,7 3-47 16,0 0-22-16,-7 3-7 0,0 5-13 15,-7-5-15-15,0 8-14 0,7-4-25 0,-13 9-32 16,1-2-32-16,-2 1-24 0,2-1-21 16,-8 5-15-16,0-5-12 0,1 1-6 0,-1-1-3 0,1 1-5 15,-1-1-1-15,7 2 6 0,0-5 10 16,0 0 14-16,6-4 21 0,7-3 27 0,-6 2 29 15,6-1 27-15,6-5 12 0,1 3 2 0,0-3-13 16,12-3-20-16,-6-2-29 0,7 2-32 16,-1 0-22-16,1-1-20 0,-1 0-13 0,1 1-8 15,0-1-10-15,-1 0-19 0,-6 4-60 0,-13-3-88 16,6 3-116-16,-6-4-115 0,13 1-102 0,-13-1-96 16,14 0-70-16,-8 4-52 0,-6 0 9 15,0-4 62-15,6 4 78 0,-6 0 99 0</inkml:trace>
  <inkml:trace contextRef="#ctx0" brushRef="#br1" timeOffset="42569.36">24846 8982 296 0,'-13'-11'414'0,"0"1"44"16,13-1-4-16,-6-4-50 0,6 4-71 0,0-3-53 15,0 2-28-15,0 2-9 0,0-2-7 0,0 5-21 16,6-4-24-16,7 7-30 0,0-3-18 0,0 7-8 16,0 0 2-16,0 4 13 0,7 3 14 15,-8 4 15-15,2 3 2 0,5 9-3 0,-13-2-30 16,8 5-18-16,-8 0-27 0,7 0-27 0,-6 3-26 15,-1 0-19-15,1-3-7 0,-7 3-49 16,6-3-83-16,-6-5-125 0,0 2-124 0,6-5-132 16,-6-3-150-16,0-1-153 0,0-6-23 0,8-1 65 15,-2 0 97-15,6-7 114 0</inkml:trace>
  <inkml:trace contextRef="#ctx0" brushRef="#br1" timeOffset="42809.56">25132 8854 285 0,'7'-11'470'0,"-1"0"56"15,1 4 40-15,0 3-59 0,5 4-93 0,2 0-53 16,-2 8-31-16,2-1-16 0,5 4-13 16,-5 3-28-16,4 5-45 0,2 3-47 0,0 3-44 15,-7 1-33-15,7 3-25 0,-8 4-16 0,-5 1-18 16,-1-1-17-16,-6-1-14 0,-6 1-24 0,-1 1-58 15,1-5-100-15,-14 0-122 0,8-3-154 16,-15-1-235-16,1-2-112 0,0-5-10 0,0-4 59 0,13-3 102 16,1 0 143-16</inkml:trace>
  <inkml:trace contextRef="#ctx0" brushRef="#br1" timeOffset="48910.96">20873 10096 119 0,'0'0'234'0,"0"0"16"0,0 4 9 0,-6-4-3 16,6 0-20-16,-7 0-29 0,7 0-32 15,-7 0-38-15,7 0-38 0,0 0-28 0,0 4-18 16,0-4-5-16,0 0-2 0,0 0-1 0,0 3 1 15,0-3 0-15,0 0 9 0,0 0 1 16,7 0 3-16,-7 4-1 0,0-4-3 0,7 0-2 16,-7 4-5-16,6-4-8 0,1 0-4 0,-1 3-1 15,8-3 7-15,-8 4 4 0,6-4 4 16,8 3 6-16,0-3 3 0,-1 0-3 0,1 4-7 16,6-4-6-16,-7 0-9 0,7 0-4 0,1 0 0 15,-8-4 4-15,0 4 5 0,1-3 6 16,6-1 5-16,-7 1 8 0,1-5 5 0,0 1 7 0,-7 0 9 15,-1-4 15-15,2 3 17 0,-1-3 13 16,-6 0 16-16,-7-1 10 0,0 3-9 0,0-7-9 16,-7 6-12-16,-6-1-16 0,-1-4-19 0,2 4-21 15,-8-4-3-15,7 4 0 0,-7 0-5 16,1 1-5-16,6-1-5 0,-6 0 0 0,5-1 1 0,2 1 3 16,-2 0 9-16,8 4 19 0,0-4 20 15,-1 4 12-15,-6 3 1 0,0 4-13 0,7 0-16 16,-2 0-17-16,16 4-1 0,-8 3 30 0,6 8 12 15,-6-1 24-15,0 9 31 0,0 2 25 16,0 4 10-16,0 4-18 0,0 4-1 0,-6 7-15 16,6 0-23-16,-8 7-26 0,2 0-37 0,6 4-22 15,-6 1-19-15,6 6-7 0,-6 0-11 0,6 3-6 16,-7 2 1-16,7-1-6 0,0 0-6 16,0-4-8-16,0-3-11 0,0-5-37 0,0-2-61 15,0-5-94-15,0-3-78 0,0-7-124 0,0 0-121 16,0-8-90-16,7-4-57 0,-7-3-23 15,6-3-54-15,0-8-43 0,0 0 35 0,2-7 78 16,-8-4 91-16,6-4 105 0</inkml:trace>
  <inkml:trace contextRef="#ctx0" brushRef="#br1" timeOffset="49225.48">21010 10708 94 0,'-7'-4'388'0,"7"1"64"0,0-1 41 15,0 4-48-15,0-4-68 0,7 4-87 0,-7-3-68 0,13 3-50 16,-6 0-34-16,-1-4-29 0,14 4-32 15,-8 0-27-15,2-4-21 0,5 4-11 0,1 0-7 16,6 0-11-16,-7 0 0 0,7 0 1 0,-6 0-1 16,-1 0-21-16,7-3-44 0,-6 3-55 15,0-4-108-15,-7 0-162 0,-1 1-117 0,2-1-43 0,-14-3 10 16,6 3 46-16,0 1 95 0</inkml:trace>
  <inkml:trace contextRef="#ctx0" brushRef="#br1" timeOffset="49547.95">21831 10496 111 0,'6'-4'408'0,"0"0"62"0,-6 1 40 0,0-1-41 15,0 4-74-15,0-3-86 0,0 3-69 16,0 0-44-16,0 3-28 0,0-3-27 0,-6 4-33 16,0-1-27-16,-1 5-9 15,-6 3 10-15,0-5 19 0,0 10 22 0,0-2 19 0,0 4 17 0,0 4-4 16,6-3-7-16,1 3-22 0,-1 0-21 16,0 3-24-16,7-3-24 0,0 0-10 0,0 4-21 15,7-4-10-15,13-4-8 0,-7 1-21 16,6-1-48-16,7-3-89 0,-6-5-111 0,-1-2-129 15,1-5-165-15,0 1-155 0,-1-4-43 0,1-7 37 16,6-1 84-16,7-2 116 0</inkml:trace>
  <inkml:trace contextRef="#ctx0" brushRef="#br1" timeOffset="50053.1">22306 10543 15 0,'13'-4'382'0,"-6"-3"71"15,-1 4 44-15,0-1-14 0,1 4-74 0,0-4-97 16,-1 4-80-16,0 0-63 0,1 4-38 0,-7-4-32 16,0 4-17-16,0-1-11 0,-7 4-1 0,1 1 5 15,-7-1 12-15,6 4 11 0,-12 0 2 16,6 0-3-16,0 0-7 0,-1 3-6 0,2-2-10 16,-1 3-10-16,0-4-7 0,0 3-6 0,7-3-2 15,-2-4-1-15,2 4-2 0,-7-7-1 16,13 3-7-16,-7-3-9 0,7 0-7 0,0-1-7 15,0-3-7-15,7 0-3 0,0 0-2 0,5 0-1 16,2 0-2-16,5 0-3 0,1 0 3 0,6 0 0 16,0 0 0-16,0 0-15 0,7 0-28 15,-8 0-43-15,1 4-53 0,1-4-52 0,-8 0-49 16,0 0-31-16,-5 0-11 0,-1 0-3 0,0-4-1 16,-7 4-3-16,-6-3 0 0,0-1 4 15,0 0 17-15,-6 1 37 0,-1-5 48 0,-6 1 63 16,13 0 71-16,-6-1 78 0,0 1 77 0,6-4 61 15,-8 0 38-15,8-3 17 0,0 3 5 0,-6-1-8 16,12-2-16-16,-6 3-8 0,0-4 0 0,0 4 14 16,0 0 17-16,0 0 12 0,0 4 1 15,0 0 2-15,0 2-30 0,8-1-34 0,-8 6-40 16,12 0-45-16,-12 0-27 0,13 6-29 0,-6 2 2 16,-7 3 14-16,6 4 12 0,1 3 6 15,-7 4-5-15,0-1-10 0,0 6-9 0,0 2-15 16,13 4-13-16,-6 0-8 0,-1 0-4 0,0-4-5 15,8 4-25-15,-2-7-55 0,-5 3-91 0,-1-3-112 16,1-8-133-16,-7 1-170 0,7-1-140 16,-1-7-32-16,-6 0 45 0,6-8 87 0,8-3 120 15</inkml:trace>
  <inkml:trace contextRef="#ctx0" brushRef="#br1" timeOffset="50331.68">22794 10550 164 0,'0'-18'451'0,"7"4"70"0,0-1 49 16,5 4-26-16,1 0-102 0,7 4-108 15,0-1-88-15,-1 0-63 0,13 5-39 0,1 3-28 16,-1 0-25-16,8 3-21 0,-1 9-8 0,0-1-2 16,0 4-9-16,0 7-13 0,-6-4-13 15,-13 7-8-15,-1 1-4 0,-6 4-1 0,-20-1 0 16,1 4-3-16,-7-4 1 0,-1 0-3 0,2 1-3 15,-2-1-5-15,2-3-31 0,-1-1-61 0,-1-7-100 16,2 1-162-16,5-4-197 0,0-8-103 16,7 1-26-16,7-8 30 0,6-4 81 0</inkml:trace>
  <inkml:trace contextRef="#ctx0" brushRef="#br1" timeOffset="50786.53">23693 10712 38 0,'0'3'385'0,"7"-3"64"0,-1 4 42 15,1-4-21-15,-1 0-76 0,8 0-107 16,-8 0-83-16,13 0-56 0,-6-4-38 0,6 4-32 16,1 0-31-16,0-3-22 0,-1-1-13 0,7 4-6 15,0-4-16-15,1 4-24 0,-7-3-38 16,-2-1-55-16,-4 4-85 0,-1-4-122 0,-13 4-115 15,0 0-43-15,0 0 3 0,0 0 34 0,0 0 75 16</inkml:trace>
  <inkml:trace contextRef="#ctx0" brushRef="#br1" timeOffset="50990.25">23667 10880 56 0,'13'4'394'0,"-7"-4"58"16,1 3 30-16,0-3-31 0,-1 4-90 15,7-4-112-15,-7 0-84 0,8 5-52 0,-1-5-27 16,6 0-20-16,0-5-31 0,1 5-44 0,6-4-54 16,1 1-98-16,-8-1-148 0,7 0-124 0,-6-3-60 15,6 3-8-15,-7-3 24 0,1 3 84 16</inkml:trace>
  <inkml:trace contextRef="#ctx0" brushRef="#br1" timeOffset="51731.82">24716 10646 113 0,'19'-7'403'0,"1"-1"56"0,-7 1 35 0,6 0-42 15,-6-2-81-15,1 3-93 0,-2 2-67 16,2 0-42-16,-2 1-29 0,1 3-27 0,1-4-35 16,-8 4-29-16,-6 4-22 0,0-4-5 15,0 3 11-15,0 5 19 0,-6 2 33 0,-8 2 28 16,-5-1 31-16,-1 4 14 0,-6 3 7 0,0-4-4 16,-7 5-18-16,-5 3-9 0,5-4-20 15,0 1-16-15,1-1-18 0,6-4-16 0,0 1-13 16,7 0-18-16,-1-4-9 0,7-1-8 0,0-2-5 15,6-1-3-15,1-3-4 0,0-1-2 0,6 1 0 16,6-4 11-16,7 0 11 0,0-4 9 0,12 1 8 16,-5-1 2-16,13 0 1 0,-1-3-9 0,1 0-11 15,6 3-7-15,-6-3-9 0,6 3 5 16,-7 1-9-16,1-1-3 0,6 0-3 16,-7 4-6-16,1-7-27 0,-7 7-50 0,-6-4-55 0,-1 4-68 15,-6 0-67-15,0 0-62 0,-7 0-35 16,2 0-15-16,-8 0-9 0,0 0-8 0,-8-3-10 15,2-1-3-15,0 4 5 0,-1-4 24 0,1-3 50 16,-1 0 72-16,-6-1 91 0,7 1 109 16,0-1 104-16,6 2 106 0,-8-2 101 0,8-3 71 15,-6 4 34-15,6-8 0 0,-6 4-7 0,-1 0-22 16,7 0-34-16,-6 0-14 0,-1 4 6 0,7-4 13 16,-7 4 11-16,7-1-8 0,0 5-21 15,0-1-38-15,0 0-46 0,0 4-47 0,0 0-47 16,7 4-38-16,-7 3-24 0,7 4-11 0,-1 4-4 15,1 7-3-15,5 0-4 0,-4 3-2 0,4 1-2 16,1 3-4-16,0 4-7 0,6 0 0 16,1 0-2-16,-6 1-22 0,-2-2-58 0,-5 1-94 15,-1 0-109-15,1-8-144 0,6 2-184 16,-7-10-133-16,0-2-21 0,-6 0 49 0,-6-4 95 16,6-4 130-16</inkml:trace>
  <inkml:trace contextRef="#ctx0" brushRef="#br1" timeOffset="52012.06">25666 10737 95 0,'14'0'400'0,"-2"-4"62"0,-5 4 40 0,-7-3-36 0,7 3-76 16,-7 3-93-16,0-3-72 0,-7 4-51 0,7 3-35 16,-7 1-31-16,-12 3-28 0,6 0-19 15,-6 4-11-15,-1-1-6 0,0 5-5 0,-6 2-3 16,7-2-11-16,-1 6-9 0,7-2-14 16,0-2-32-16,0 2-47 0,-7-2-67 0,20-2-102 15,-6-5-148-15,0 1-129 0,-1-8-45 0,-6 5 7 16,7-8 47-16,12-2 92 0</inkml:trace>
  <inkml:trace contextRef="#ctx0" brushRef="#br1" timeOffset="52227.61">25380 10679 36 0,'-6'-11'412'0,"6"3"72"16,0 1 40-16,0 4-11 0,6-1-107 0,-6 4-127 15,6 0-92-15,1 4-58 0,0 6-30 0,12 1-26 16,-6 4-6-16,6 3-13 0,1 4-22 16,0 4-14-16,-1 0-8 0,7 3-3 0,-6 4-12 15,-1 0-28-15,7-4-53 0,-6-7-103 0,0 3-161 16,-7-2-132-16,-1-4-70 0,-5-5-9 16,6 4 40-16,0-7 90 0</inkml:trace>
  <inkml:trace contextRef="#ctx0" brushRef="#br1" timeOffset="54827.1">26266 10785 144 0,'0'4'261'0,"0"-4"28"16,6 0 5-16,-6 3-17 0,0-3-25 0,0 0-29 15,0 4-28-15,6-4-35 0,-12 0-34 0,6 4-17 16,0-4-9-16,0 0-6 0,6 3-8 15,2-3-13-15,-2 0-15 0,0 0-16 0,1 4-13 16,-7-4-10-16,6 0-8 0,-6 0-3 0,7 0-3 16,0 4 8-16,5-4 8 0,-6 3 6 0,2-3 4 15,-2 4 4-15,0-4 0 0,1 4-7 16,-1-4-8-16,-6 3-8 0,7-3-6 0,-7 0-2 16,7 0-1-16,-7 0-1 0,0 0 1 0,0 0 0 15,0 0 4-15,0 0 9 0,0 4 10 16,0 0 14-16,0-4 17 0,0 0 19 0,0 0 18 15,0 0 12-15,0 0 12 0,0 0 10 0,0 0 10 16,-7 0-5-16,7 0 12 0,-7 0 6 0,7 0 1 16,0 0-4-16,0 0-7 0,0 0 6 0,0 0-14 15,0 0-12-15,7 0-11 0,-7-4-5 16,0 4-5-16,0 0 0 0,0 0 4 0,0 0 3 16,0 0 5-16,0 0 2 0,0 0-2 0,0 0-6 15,0 0-9-15,0 0-10 0,0 0-8 16,0 0-6-16,7 0-8 0,-7 0-6 0,6 0-26 15,-6 0 3-15,0 0 0 0,12-4-3 0,-12 4 2 16,20 0 2-16,-6-3 20 0,11-5-10 16,-5 1-9-16,0 0-7 0,6-1-9 0,-1 1-6 15,2-4-2-15,-1 0-6 0,-6-3-1 0,6-2-1 16,-1-2 1-16,-11 0 6 0,-2-4 5 16,2-3 5-16,-8-1 5 0,1 0 5 0,-1-3 8 15,-12-1 2-15,6-2 0 0,-13 3 2 0,-1-1 10 16,2 5 10-16,-2-1 12 0,-5 4 15 0,6 3 17 15,-14 1 14-15,15 8 3 0,-8-2-37 0,14 8-89 16,-1 0 0-16,7 4 0 0,-6 8 0 16,6 4 0-16,0 6 0 0,0 3 0 0,0 9 0 15,0 6 0-15,6 5 0 0,-6 3 0 0,0 7 0 16,0 0 0-16,0 8 0 0,0-1 0 0,-6 1 0 16,0 3 0-16,-8-3 0 0,1-1 0 0,7 1 0 15,-14-4 0-15,7-3 0 0,0-1 0 16,0-4 0-16,0 1 0 0,7-9 0 0,-7 3 0 15,6-6 0-15,0-3 0 0,1 0-26 0,-8-4-557 16,14-3-157-16,-6 0-113 0,6-12-95 0,0-3-100 16,6-4 12-16,-6-3 104 0,0-4 144 15,8-4 146-15,-2-3 168 0</inkml:trace>
  <inkml:trace contextRef="#ctx0" brushRef="#br1" timeOffset="55083.44">26357 11122 93 0,'0'-7'404'0,"0"-1"70"0,6 5 43 16,1-1-38-16,-7 0-78 0,6 4-91 0,1 0-63 16,0-3-50-16,-1 3-31 0,0 0-20 15,0 0-18-15,8 0-19 0,-8 0-12 0,8 0-6 16,5 0-5-16,1 0-5 0,-1 0-13 0,1 0-14 15,6 3-20-15,-6-3-17 0,-1 0-6 0,0 0-19 16,0 0-40-16,8-3-65 0,-1 3-79 16,0-4-109-16,-6-4-152 0,-1 5-140 0,1-4-47 15,0 0 21-15,5-1 56 0,-5 0 97 0</inkml:trace>
  <inkml:trace contextRef="#ctx0" brushRef="#br1" timeOffset="55368.16">27152 10858 356 0,'0'-7'460'0,"0"-1"54"0,0 1 11 0,0 0-59 15,-7 0-84-15,0 3-54 0,1 0-32 16,0 4-27-16,-1-3-26 0,0 3-40 0,7 3-51 15,-6 1-48-15,-7 3-36 0,7 1-18 16,-2 6-4-16,-4 1-1 0,6 3 2 0,-2 1-3 16,8 3-8-16,0 0-8 0,8-1-10 0,-2 6-8 15,6-6-6-15,2 1-18 0,-1-3-48 0,0-1-76 16,0 0-97-16,0-3-124 0,0-4-161 0,0-4-144 16,7 0-37-16,-8-7 30 0,8 0 71 0,0-3 111 15</inkml:trace>
  <inkml:trace contextRef="#ctx0" brushRef="#br1" timeOffset="55764.43">27392 10880 308 0,'0'-4'471'16,"7"1"65"-16,-7-5 38 0,7 5-58 0,-1-1-94 0,0 0-84 15,0 4-79-15,8-3-55 0,-8 3-47 16,8 0-47-16,-1-4-44 0,-1 4-34 0,8 0-14 15,-7 4-8-15,7-4-7 0,-7 0-2 0,-7 3 1 16,7 1 1-16,-7 0 2 0,2-1-1 16,-8 1 6-16,-8 0 13 0,8 3 18 0,-12 0 19 15,5 2 12-15,-6-3 10 0,0 2 1 0,0-1-8 16,6 0-17-16,1 0-19 0,0-3-14 16,-1 4-9-16,7-5-8 0,0 0-8 0,7 2 1 15,-1-2 1-15,0 1 2 0,8-1 1 0,-1 1 2 16,6 0 0-16,0-1 0 0,-5 1-3 0,12 0 0 15,-13 4 3-15,7-5-1 0,-8 4 19 0,2 0 25 16,-14 1 37-16,0-1 34 0,0 4 36 16,0-3 31-16,-7 3 12 0,0 0-1 0,-5-1-21 15,-14 5-25-15,6-4-35 0,1 0-31 0,-8 0-27 16,14 0-31-16,0 0-33 0,0-4-68 16,0-3-108-16,7 3-140 0,-1-3-141 0,7-4-154 15,0 0-180-15,7-4-92 0,5 0 22 0,2-3 95 16,5 0 117-16,1-4 146 0</inkml:trace>
  <inkml:trace contextRef="#ctx0" brushRef="#br1" timeOffset="55970.44">27835 10811 393 0,'7'-8'490'0,"-1"1"60"0,0 3 13 0,2 1-77 15,-2 3-93-15,7 0-58 0,0 3-18 16,6 5 3-16,-5 3 22 0,5 3 34 0,0 1 19 15,1 3 9-15,-1 4-6 0,-5 4-7 0,-8-1-29 16,0 1-46-16,-6 0-63 0,-6 3-62 16,6-4-64-16,-6 2-57 0,-8 2-104 0,8-7-185 15,0 0-254-15,-14-4-338 0,7-4-246 0,7 2-126 16,-1-9-3-16,20-3 129 0,-13-4 224 16,26 0 323-16</inkml:trace>
  <inkml:trace contextRef="#ctx0" brushRef="#br1" timeOffset="60761.87">21114 11764 201 0,'0'3'359'0,"0"1"41"15,0-1-17-15,0-3-56 0,0 0-63 16,0 4-62-16,0-4-39 0,0 0-19 0,0 4-11 15,0-4-4-15,7 0-5 0,-7 3-8 0,6-3-7 16,0 0-3-16,-6 4-2 0,0-4-7 16,0 0-8-16,7 4-14 0,-7-4-15 0,7 0 0 15,-7 3 7-15,6 0 18 0,7 5 16 0,0-8 11 16,0 0 15-16,1 0-6 0,5 0-14 16,7 0-25-16,-6 4-17 0,6-4-16 0,-1 0-15 15,1-4-9-15,7 0-8 0,-1 0-4 0,-5-2-8 16,-1 2 1-16,-6-3-1 0,-1-4-1 0,-6 4 0 15,0-9 0-15,-13 5 7 0,6 0 6 16,-12-3 3-16,-1-1 7 0,-6 0 3 16,0-3 2-16,1 3 6 0,-8-2 8 0,0 2 19 0,1-4 20 15,5 4 26-15,-5 1 25 0,0-1 26 0,6 4 20 16,-7 0 15-16,7 0 13 0,0 4 1 16,7 0-9-16,6 3-25 0,-7 0-33 0,7 4-37 15,0 0-32-15,-6 4-18 0,6 3-4 0,0 4 7 16,0 4 13-16,6 7 27 0,1 0 17 15,-1 7 5-15,0 4 5 0,1 4-5 0,-7 3-6 16,7 5-23-16,-7 2-15 0,0 8-14 0,0 3-18 16,0 8-46-16,0 0 0 0,0 4 0 0,0 0 0 15,0-1 0-15,0 1 0 0,0-4 0 16,0-1 0-16,0-2 0 0,6-1 0 0,-6-7-64 0,-6-7-152 16,-8-5-126-16,2-2-147 0,5-4-157 15,1-12-110-15,-1-3-89 0,7-7-94 0,0-4-19 16,-7-4 72-16,1-2 134 0,6-5 124 0,0-5 142 15</inkml:trace>
  <inkml:trace contextRef="#ctx0" brushRef="#br1" timeOffset="61103.06">21206 12301 194 0,'0'0'403'0,"0"0"51"0,0 0 14 0,0 0-53 15,0 0-83-15,0 0-74 0,12 0-46 0,1 0-22 16,13 0-5-16,-6 0-2 0,13 0 1 15,-1-3-23-15,1 3-27 0,5-4-26 0,-5 1-27 16,7 3-24-16,-2-4-34 0,1 4-17 0,-6-4-37 16,-13 4-56-16,6-3-75 0,-14 3-91 0,8-4-131 15,-13 0-167-15,-1-3-63 0,-6 3 4 0,-6-3 46 16,-1 3 78-16</inkml:trace>
  <inkml:trace contextRef="#ctx0" brushRef="#br1" timeOffset="61501.77">22156 12144 109 0,'13'-4'350'16,"0"1"61"-16,-7-5 8 0,1 5-34 0,0-5-43 16,-1 1-46-16,-6 0-34 0,0 3-7 0,0-3 7 0,0 3 18 15,0 1 16-15,0-1 7 0,0 4-15 16,-6 0-34-16,-1 0-38 0,0 0-44 0,1 4-46 15,-13 3-34-15,5 0-22 0,2 8 0 0,-8-1 11 16,7 1 12-16,-13 7 13 0,6 0 0 16,1 0-9-16,-1 4-18 0,14-4-19 0,0 7-16 15,-2-4-21-15,8 1-10 0,8-4-9 0,-2 4-8 16,7-4-11-16,0 0-43 0,12-4-67 16,-5-4-94-16,7-2-105 0,-1-1-109 0,0-7-109 15,6-1-112-15,-5-6-102 0,-2-1 5 0,-5-3 62 16,0-1 83-16,12-3 107 0</inkml:trace>
  <inkml:trace contextRef="#ctx0" brushRef="#br1" timeOffset="62176.28">22560 12207 190 0,'0'-8'394'0,"0"0"55"0,0 5 15 16,0-5-41-16,0 1-55 0,0 4-57 0,0-1-35 0,0 0-25 15,7 4-29-15,-7 0-30 0,6 4-32 0,-6 0-32 16,6-1-24-16,8 4-9 15,-2 4 5-15,-5 1 7 0,6-1-6 0,0 7-11 0,-7-3-15 16,2 3-14-16,-2 4-15 0,0 0-14 0,7 1-7 16,-6-2-7-16,-1 1-4 0,-6 0-4 15,7 0-6-15,-7-4 1 0,6 0-1 0,0-3-4 16,-12-3 0-16,0-2 0 0,6-2 3 0,-7-5 0 16,7 1-1-16,0-4 5 0,0-4-1 15,-6-3-2-15,6 0-1 0,-7-4-3 0,7-5 4 16,-7-2-2-16,1 1 5 0,6-6 7 15,-6 1 12-15,6 0 20 0,0-3 23 0,0 2 24 16,0-2 22-16,6-1 18 0,-6 4 16 0,13 0 8 16,-6 1 3-16,-1 2-12 0,1 4-22 0,5 1-18 15,-4-1-30-15,4 8-24 0,-6-1-27 16,14 5-13-16,-7-1-3 0,1 8-5 0,5 3-1 16,0 0-2-16,1 4 1 0,-1 4 1 0,1 3-1 15,-7 5-1-15,7-5 1 0,-8 7-4 0,8-3-8 16,-14 4-31-16,1-4-52 0,0 4-70 0,-1-4-94 15,-6-4-96-15,7 0-92 0,-7 0-72 16,0-2-74-16,0-2-92 0,0-7-44 0,0 0 28 16,0-3 62-16,6-1 79 0,-6-3 115 0</inkml:trace>
  <inkml:trace contextRef="#ctx0" brushRef="#br1" timeOffset="62442.8">23100 12137 219 0,'7'-15'437'16,"0"4"58"-16,-1 0 29 0,7 0-58 0,0 4-98 15,-6 0-86-15,5 7-58 0,8-4-31 0,-1 4-17 16,1 4-14-16,6-1-13 0,-6 8-14 0,-1 0-15 16,1 4-15-16,-1 3-5 0,-5 0-19 15,-2 4-20-15,-5 4-19 0,-7 0-14 0,-7 3-10 16,-5 0-15-16,-2 0-2 0,1 1 0 0,1-1-3 15,-8 1-14-15,0-4-35 0,7-5-59 16,1 1-73-16,4-3-80 0,8-5-106 0,0-3-133 16,-6-3-103-16,6-1-12 0,0-7 34 0,0 0 61 15,6-4 95-15</inkml:trace>
  <inkml:trace contextRef="#ctx0" brushRef="#br1" timeOffset="62909.55">23986 12272 209 0,'7'0'419'0,"-7"0"57"16,6 4 23-16,-6-4-53 0,6 4-87 0,-6-4-88 16,14 0-70-16,-14 3-47 0,6-3-35 15,0 0-32-15,8 0-31 0,5-3-31 0,1 3-30 16,0 0-36-16,-8-4-42 0,8 4-53 15,-7-4-82-15,0 4-119 0,-6 0-124 0,-7 0-46 0,0 0 1 16,0 0 30-16,6 0 69 0</inkml:trace>
  <inkml:trace contextRef="#ctx0" brushRef="#br1" timeOffset="63140.42">23915 12401 80 0,'0'3'397'0,"6"-3"66"0,-6 0 44 0,7 4-30 16,-1-4-71-16,0 0-78 0,2 3-74 0,-2-3-54 15,0 0-38-15,7 0-33 0,0 0-37 0,0 0-55 16,7 0-17-16,-8 0-15 0,15 0-21 0,-7 0-31 16,-2 0-43-16,2-3-40 0,7-1-61 0,-8 1-78 15,7-5-110-15,-13 5-100 0,6-5-29 16,1 1 12-16,0 3 39 0,-1-3 69 0</inkml:trace>
  <inkml:trace contextRef="#ctx0" brushRef="#br1" timeOffset="63778.86">24618 12236 335 0,'7'-11'418'16,"-7"3"51"-16,6 1-13 15,-6-4-44-15,0 3-52 0,0 5-36 0,0-5-23 0,0 5-15 16,0-1-20-16,0 1-34 0,0 3-53 0,0 0-53 16,0 3-46-16,6 1-33 0,1 4-18 0,-7 3-16 15,6 0-4-15,1 3-1 0,0 1-4 16,-1 3-1-16,14 4-2 0,-7 0 0 0,0 0 0 15,-7 0-2-15,7 0 1 0,-7 0 0 16,2-4 2-16,-2 0 0 0,0 1 0 0,-6-5 0 16,0-3-1-16,0-3 3 0,0 0-7 0,0-5 6 15,0-3 3-15,-6 0 3 0,6-3 1 0,-14-5-3 16,8-4 11-16,0 2 1 0,-1-5 9 0,1-3 9 16,-1 0 19-16,1-4 18 0,-1 0 19 15,7 0 21-15,0-4 18 0,7 4 17 0,6-4 7 16,-7 4 7-16,7 0-3 0,7 4-6 0,-7-1-15 15,0 1-20-15,6 4-19 0,-5 3-22 16,5 0-19-16,0 7-9 0,-6-3 2 0,7 7 9 16,0 3 9-16,-1 5 7 0,-6-1 1 0,6 8-11 15,1-1-14-15,-7 4-18 0,0 5-14 0,0-1-12 16,1 0-4-16,-8 3-6 0,6 1-33 0,-4-1-76 16,-2 5-110-16,0-8-143 0,1 4-146 15,6-8-150-15,-6 0-157 0,-1 0-98 0,-6-3 20 16,6-3 96-16,0-5 120 0,14 0 139 0</inkml:trace>
  <inkml:trace contextRef="#ctx0" brushRef="#br1" timeOffset="64017.93">25732 12243 165 0,'13'-11'441'0,"7"-4"76"0,-8 1 61 15,-5 2-12-15,-1 6-52 0,-6-6-57 0,0 9-52 16,-6 3-50-16,-1 3-49 0,1 1-60 16,0 4-73-16,-14-5-63 0,0 5-42 0,1 6-24 15,-1 1-11-15,-6 3-8 0,20 0-3 16,-7 4-8-16,-7 0-9 0,14 1-6 0,-8 2-10 16,1-3-34-16,7 0-61 0,-1 0-82 0,7 0-90 15,-6-8-83-15,-1 1-98 0,7 0-104 0,-12-4-86 16,12-7 5-16,-8-1 48 0,8-3 67 15,0 0 95-15</inkml:trace>
  <inkml:trace contextRef="#ctx0" brushRef="#br1" timeOffset="64236.42">25380 12232 300 0,'6'-7'454'0,"1"3"63"0,0-3 20 0,5 7-59 16,2 0-73-16,-8 0-59 0,7 3-38 0,0 5-29 15,0-1-22-15,0 4-12 0,0 4-30 16,0-1-41-16,7 5-40 0,0-1-30 16,-1 5-25-16,-6-5-23 0,6 3-45 0,1 1-67 0,0 0-101 15,-7 0-120-15,6-4-157 0,-6 1-212 0,0-4-102 16,0-8-10-16,0 4 59 0,7-7 97 16,-8 2 143-16</inkml:trace>
  <inkml:trace contextRef="#ctx0" brushRef="#br1" timeOffset="64845.65">26467 12320 170 0,'20'0'396'0,"0"-4"44"15,-7 0 17-15,6-3-67 0,0-4-98 16,1 0-90-16,-7 0-59 0,0-3-35 0,0-1-15 15,-7 0-5-15,8 1 9 0,-8-4-7 0,1-1 4 16,-7 1 11-16,-7-1 16 0,-5 1 23 0,-2 0 11 16,1 0 24-16,-13-1 20 0,6 1 29 15,1 3 31-15,-7 0 21 0,13 1 11 0,-13-1-1 16,13 4-9-16,-6 4-27 0,12 0-50 0,-6 3-46 16,7 0-43-16,-2 8-33 0,8 3-29 15,0 4-21-15,0 4 0 0,14 7 4 0,-8 0 9 16,1 7-9-16,6 4 13 0,0 7 6 0,0 5-3 15,-6 2-11-15,5 4-11 0,2 8 7 16,-8 0-15-16,1 2-9 0,-1 9-6 0,1 0-7 0,-14 0-4 16,1-1-30-16,6 1-58 0,0-12-97 15,0 1-127-15,0-8-151 0,0-7-146 0,0-3-145 16,-7-8-150-16,7-8-14 0,-6-7 69 0,6-7 121 16,6-3 134-16,1-8 163 0</inkml:trace>
  <inkml:trace contextRef="#ctx0" brushRef="#br1" timeOffset="65076.01">26390 12551 144 0,'0'-11'470'16,"0"-4"93"-16,0 4 77 0,0 4 18 15,0 0-73-15,0-1-86 0,0 5-84 0,6 3-75 16,0-4-65-16,0 1-70 0,8 3-71 0,6 0-57 15,-1 0-35-15,1 0-20 0,6 0-15 0,0 3-16 16,7 1-32-16,-8-1-56 0,1 1-77 16,7 0-83-16,-13-4-87 0,6 3-104 0,-7-3-127 15,1 4-91-15,-7-4 0 0,0 0 44 0,-7 0 68 16,8-4 103-16</inkml:trace>
  <inkml:trace contextRef="#ctx0" brushRef="#br1" timeOffset="65423.7">27138 12350 76 0,'0'-8'418'0,"0"4"85"0,-6 1 67 0,6-4 6 0,-6 2-58 16,-1 2-77-16,0 3-70 0,7 0-65 15,0 3-50-15,-6 2-42 0,6 2-37 0,-13 4-28 0,7 0-11 16,-2 3 0-16,8 5-4 0,0-5-7 0,-6 9-18 16,6-2-24-16,0 1-23 0,0 0-22 0,14 0-17 15,-8 4-13-15,13-4-28 0,-5-4-48 16,5 0-71-16,-6 0-90 0,6-6-90 15,1-1-87-15,0 0-84 0,-1-8-89 0,7 1-94 0,-6-8 9 16,-1 1 46-16,1-5 64 0,12-2 92 16</inkml:trace>
  <inkml:trace contextRef="#ctx0" brushRef="#br1" timeOffset="65793.25">27523 12430 123 0,'-7'-15'440'0,"0"-3"84"15,1 3 65-15,0 4-5 0,-8-3-67 0,2 3-78 16,5 3-70-16,7 2-66 0,0-3-56 0,0 6-62 15,0-1-62-15,7 4-55 0,-1 0-42 0,7 7-17 16,0 2-5-16,-7 1-1 0,8 1 0 16,-1 0-3-16,-7 7 4 0,7 1-2 0,-6-1-3 15,-1 4 2-15,0-4-2 0,-6 1 1 0,8-1-2 16,-8 0-7-16,0 0 4 0,0-3 1 0,0 0 3 16,0-4 0-16,0-4 3 0,0 0 9 15,0-3-3-15,0-4-1 0,-8-4-4 0,8 1 3 16,-6-8-3-16,0 0-3 0,-1 0 3 0,1-8-1 15,-1 4 4-15,1-2 3 0,-1-1 17 16,7-5 24-16,7 5 29 0,-7-4 33 0,6 4 29 16,-6-1 17-16,7 1 3 0,-1 4-10 0,1 2-25 15,-1 2-29-15,0 2-27 0,8 4-22 0,-8 0-15 16,14 4-7-16,-7 4 0 0,-1 3 1 16,2 8 1-16,-1-3 0 0,7 5-4 0,-8 2-5 15,8 3-7-15,-7 0-8 0,0 3-13 0,-6 2-39 16,5-6-70-16,2 1-100 0,-8-4-121 0,0 1-123 15,8-8-147-15,-14 3-175 0,6-7-49 16,-6 1 37-16,7-1 86 0,-1-4 108 0,14 1 147 16</inkml:trace>
  <inkml:trace contextRef="#ctx0" brushRef="#br1" timeOffset="66031.07">28135 12478 44 0,'7'4'405'0,"-1"-4"78"0,0 0 56 16,1 0-5-16,0 3-73 0,-1 1-102 0,7-4-84 16,-7 3-66-16,8-3-50 0,-2 4-49 0,8-4-38 15,0 0-32-15,-7 4-38 0,7-4-47 0,-2 0-58 16,-4 0-59-16,5 0-100 0,1-4-146 0,-14 0-120 15,8 1-36-15,-2-1 12 0,1 1 45 0,7-5 84 16</inkml:trace>
  <inkml:trace contextRef="#ctx0" brushRef="#br1" timeOffset="66633.19">28714 12320 257 0,'7'0'434'0,"-7"0"49"16,0 0 4-16,0 0-76 0,-7 0-109 0,1 3-105 16,0 2-76-16,-7-1-43 0,-1 2-27 0,8 2-12 15,0-4-12-15,-2 6-10 0,2-3-5 0,-6 1-4 16,5-1 0-16,-6 1-2 16,6-5-4-16,1 1-2 0,0 0 2 0,-2-4 2 0,8 3 5 15,0-6 2-15,0 3 1 0,8-4 0 0,-2-3-3 16,0-1-2-16,1 1-2 0,-1-1 1 0,1-2 8 15,0-1 12-15,5 0 18 0,-6-1 17 16,8 1 21-16,-8 0 23 0,8 1 24 0,-8 2 24 16,1-3 26-16,-1 4 31 0,-6 3 16 0,6-3 15 15,1 3-2-15,-7 4-15 0,7-3-33 0,-7 3-39 16,6 3-21-16,-6 1-21 0,6 0-18 16,1 3-10-16,6 0-5 0,-13 8-4 0,13-4-19 15,-7 3-18-15,1 6-14 0,0-6-9 0,-1 4-6 16,0 0-5-16,2 4-2 0,4 1 0 15,-5-2-4-15,6-3 1 0,-7 5-1 0,1-1-10 16,-1-4-22-16,-6 0-27 0,6-3-33 0,-6 0-36 16,8-5-28-16,-2 1-18 0,-6 0 0 0,0 1 11 15,0-5 20-15,-6 0 27 0,-2-3 25 16,2 3 27-16,0-3 21 0,-1-1 19 0,1-3 12 16,-7 4 9-16,0-4 7 0,-1 0 2 0,-5 0 3 15,6 0 0-15,0 0 9 0,0 0 13 16,0 0 12-16,7 0 19 0,-1 0 13 0,-6 0 10 15,13-4 3-15,-6 4-5 0,6 0-6 0,0 0-15 16,0 0-13-16,6 0 36 0,0 0-21 0,1 0-11 16,0-3-10-16,-1 3-7 0,7 0-4 15,7-4-50-15,-1 4 10 0,0-4 0 0,-5 4 29 16,12-3-15-16,-7 3-29 0,1 0-45 0,0 0-63 16,-1 0-81-16,-6 0-120 0,6 0-83 0,-5-7-101 15,-8 3-134-15,7-3-48 0,0-2 25 16,-6 2 61-16,5 0 87 0,8 0 123 0</inkml:trace>
  <inkml:trace contextRef="#ctx0" brushRef="#br1" timeOffset="66902.62">29229 12254 290 0,'6'-7'488'16,"8"-1"80"-16,-2 5 50 0,-5-1-32 0,6 4-65 15,0 4-42-15,1-1-21 0,4 5-8 0,2 3-5 16,0 3-3-16,5 5-18 0,-5-1-26 0,0 8-25 16,-7-1-16-16,-1 8-10 0,-4-4-14 15,-2 8-20-15,-6-4-33 0,0 4-259 0,0-1-21 16,-6-3 0-16,-8 1 0 0,2-5 0 0,5 0 0 16,-6-4 0-16,0 1 0 0,-1 4 0 0,-4-8 0 15,4 0-734-15,-5-8-390 0,-1-3-189 16,0-4-52-16,-5-7 73 0,11 0 204 0,14 0 281 15,-26-3 369-15</inkml:trace>
  <inkml:trace contextRef="#ctx0" brushRef="#br1" timeOffset="71664.17">20983 13434 15 0,'8'3'345'0,"-2"-3"60"0,0 0 33 15,-6 4-36-15,-6-4-72 0,6 0-80 16,0 0-59-16,6 4-26 0,1-4-6 0,-1 0 12 0,1 3 10 15,0-3 2-15,-1 0-13 0,0 4-16 16,-6-4-8-16,14 0-4 0,-8 3 6 0,7-3 12 16,7 0 21-16,6 4 22 0,0-4 14 0,13 0 11 15,0 3 15-15,13-3 7 0,7-3 11 16,6 3 9-16,0 0 10 0,13-4 7 0,14 1-1 16,-2-1 1-16,8 1-6 0,6-1-11 0,14 0-10 15,12 1-28-15,6-1-232 0,8 1 0 16,12-1 0-16,6 4 0 0,14-4 0 0,1 4 0 15,11-4 0-15,1 4 0 0,13 0 0 0,0 0 0 16,0 0 0-16,-1 4 0 0,2 0 0 0,5-4 0 16,-6 0 0-16,0 4 0 0,-1-4 0 15,2 0 0-15,-14 0 0 0,-1-4 0 0,1 4 0 16,-7 0 0-16,1-4 0 0,-1 4 0 0,1-4 0 16,-1 4 0-16,1-3 0 0,-7 3 0 0,6 0 0 15,-13-4 0-15,1 0 0 0,-8 1 0 16,-12 3 0-16,0-4 0 0,-13 0 0 0,-7 1 0 15,-13-1 0-15,-6 0 0 0,-13 1 0 0,-1-1 0 0,-12 0 0 16,-14-3 0-16,1 7 0 0,-7-3 0 16,-7-1 0-16,7 4 0 0,-12-4 0 0,-7 4 0 15,-7-3 0-15,-13 3 0 0,0 0 0 16,-7 0 0-16,-5 0 0 0,-2 0 0 0,-5 0 0 0,0 0 0 16,-7 0 0-16,6 0 0 0,-6 0 0 15,0 0 0-15,-13 0 0 0,0 0 0 0,-7 0-379 16,-12-4-817-16,13 0-171 0,-15 1-21 0,2-2 93 15,-1-1 202-15,1 1 265 0,5 2 306 16</inkml:trace>
  <inkml:trace contextRef="#ctx0" brushRef="#br1" timeOffset="86921.32">8043 6499 195 0,'6'0'339'0,"-6"3"36"0,7-3-30 0,-7 4-56 0,0 0-67 16,0-4-68-16,0 3-51 0,0 1-31 0,0-4-14 16,0 4-4-16,0-1 1 0,0-3 0 0,0 0 0 15,0 0 4-15,0 0 1 0,0 0 5 0,0 4 5 16,0 0 8-16,7-4 7 0,-1 0 7 16,0 0 6-16,0 0 0 0,2 0 0 0,-8 0-4 15,6 0-3-15,0 0-5 0,-6 0-2 0,7 0-1 16,-7 0 0-16,0 0 2 0,6 0 0 15,-6 0 3-15,0 0 4 0,0 0 5 0,0 0 2 0,0 0 6 16,7 0 6-16,-7 3 6 0,7-3 6 0,-7 0 0 16,6 0 2-16,0 4 0 0,-6-4-3 15,7 0-2-15,0 4-2 0,5-4 2 0,2 0 14 0,5 3-11 16,-6-3-6-16,14 4-8 0,-8 0-9 16,1-4-8-16,6 3-20 0,-7-3 3 0,7 4-2 15,0 0 6-15,0-4 4 0,0 0 1 0,-7 3 3 16,8-3 2-16,-8 0 4 0,0 4-6 0,8-4-5 15,-8 3-4-15,0-3-5 0,8 4-5 0,-8 0-7 16,8-4-4-16,-8 0 0 0,7 3-4 0,-6-3-3 16,0 4-4-16,-1-4-4 0,7 0-3 0,-6 0-4 15,-1 0 2-15,7 0 0 0,0 0 3 0,0 0-1 16,7 0 5-16,-7 0-3 0,0 0-1 0,7 0-1 16,-7 0 1-16,6-4 1 0,-13 4-36 0,7 0-5 15,1 0 0-15,-1 0 0 0,0 0 0 16,-1 0 0-16,-5 0 0 0,13 0 0 0,-7 0 0 0,0 0 0 15,7 0 0-15,-7 0 0 0,6 0 0 0,1 0 0 16,-1 0 0-16,1 0 0 0,6 0 0 16,-7 0 0-16,8 0 0 0,-8 0 0 0,1 0 0 0,-1 0 0 15,-5 0 0-15,-2 0 0 0,-12 0 0 16,6 4 0-16,1-4 0 0,0 0 0 0,-1 0 0 16,1 4 0-16,0-4 0 0,-1 0 0 0,-6 3 0 15,6-3 0-15,1 5 0 0,0-5 0 0,-1 0 0 16,1 0 0-16,0 0 0 0,5 0 0 0,1 0 0 15,0 0 0-15,7-5 0 0,-1 5 0 0,1-3 0 16,-1 3 0-16,-5 0 0 0,5-4 0 0,-6 4 0 16,7 0 0-16,-7 0 0 0,0-4 0 15,0 4 0-15,7 0 0 0,-14 0 0 0,13 0 0 16,-5 0 0-16,-1 0 0 0,0 0 0 0,0 4 0 16,-7-4 0-16,1 0 0 0,6 0 0 0,0 4 0 15,1-4 0-15,5 0 0 0,-7 0 0 16,9 0 0-16,-2 0 0 0,7 0 0 0,-6 0 0 15,5 0 0-15,-5 0 0 0,-1 0 0 0,8 0 0 16,-7 0 0-16,6-4 0 0,-7 4 0 0,7 0 0 16,-7 0 0-16,1-4 0 0,-1 4 0 0,1-3 0 15,-1 3 0-15,-5 0 0 0,12-4 0 16,-6 0 0-16,6 4 0 0,-7-3 0 0,1 3 0 16,-1-4 0-16,1 4 0 0,6 0 0 0,-7-3 0 15,8 3 0-15,-8 0 0 0,1 0 0 0,-1 0 0 16,1 0 0-16,-1-4 0 0,1 4 0 15,-1 0 0-15,-5 0 0 0,5 4 0 0,1-4 0 16,-1 0 0-16,1 0 0 0,-1 0 0 0,8 0 0 16,-7 0 0-16,-1 0 0 0,1 0 0 0,-7 0 0 15,13 0 0-15,-7 0 0 0,1 0 0 0,-7 0 0 16,0 0 0-16,6 0 0 0,-5 0 0 0,-2 0 0 16,-5 0 0-16,0 0 0 0,6 0 0 15,-7 0 0-15,-6 0 0 0,6 0 0 0,1 0 0 16,-7 0 0-16,7 0 0 0,6 0 0 0,-7 0 0 15,1 0 0-15,6 0 0 0,0-4 0 0,0 4 0 16,0 0 0-16,6-4 0 0,-6 4 0 16,7 0 0-16,-7 0 0 0,0 0 0 0,7-3 0 15,-7 3 0-15,0 0 0 0,0-4 0 0,1 4 0 16,-2 0 0-16,1-4 0 0,-6 4 0 0,-1 0 0 16,7 0 0-16,-12-3 0 0,4 3 0 15,2 0 0-15,-7 0 0 0,13 0 0 0,-6-4 0 16,0 4 0-16,5 0 0 0,-5-4 0 0,0 4 0 15,-1 0 0-15,7 0 0 0,-6 0 0 0,6 0 0 16,-1 0 0-16,-5-3 0 0,7 3 0 16,-8 0 0-16,0 0 0 0,1 0 0 0,6 0 0 15,-7 0 0-15,1 0 0 0,0 0 0 0,-1 0 0 16,7-4 0-16,-6 4 0 0,-1 0 0 0,1 0 0 16,0 0 0-16,-1 0 0 0,7 0 0 0,-6 0 0 15,-1-4 0-15,1 4 0 0,0 0 0 16,-8 0 0-16,14 0 0 0,-6-3 0 0,-1 3 0 15,-5 0 0-15,11-4 0 0,-5 4 0 0,0 0 0 16,6-4 0-16,-7 4 0 0,7 0 0 0,-6-3 0 16,-1 3 0-16,7 0 0 0,0-4 0 0,13 4 0 15,-6-4 0-15,-1 4 0 0,-6 0 0 16,1 0 0-16,5-3 0 0,1 3 0 0,-1 0 0 16,1 0 0-16,-7 0 0 0,6-4 0 0,1 4 0 15,-1 0 0-15,1 0 0 0,-7 0 0 0,0 0 0 16,0 0 0-16,1 0 0 0,-1 0 0 0,-1 0 0 15,9 0 0-15,-9 0 0 0,1-4 0 16,0 4 0-16,0 0 0 0,1 0 0 0,-1-3 0 16,6 3 0-16,1-4 0 0,-1 4 0 0,1 0 0 15,-1 0 0-15,7 0 0 0,-6 0 0 0,-1 0 0 16,1 0 0-16,-1 0 0 0,1 0 0 16,-1 0 0-16,2 0 0 0,-2 0 0 0,-7 0 0 15,2 0 0-15,5 0 0 0,-6-3 0 0,1 3 0 16,5 0 0-16,1 0 0 0,-1 0 0 0,1 0 0 15,-1 0 0-15,-6-4 0 0,13 4 0 16,1-4 0-16,-1 4 0 0,0-3 0 0,-1 3 0 16,2 0 0-16,-1-4 0 0,0 4 0 0,-7 0 0 15,8 0 0-15,-1 0 0 0,-7 0 0 0,7 0 0 16,0 0 0-16,1 0 0 0,-1 4 0 16,-1-4 0-16,-5 0 0 0,7 3 0 0,-1-3 0 15,6 0 0-15,-6 4 0 0,7-4 0 16,-8 4 0-16,9-4 0 0,-2 3 0 0,-6-3 0 0,7 4 0 15,-8-4 0-15,-5 3 0 0,7-3 0 16,-8 0 0-16,-6 0 0 0,7 0 0 0,-7 0 0 0,-1 0 0 16,-5-3 0-16,0 3 0 0,-1 0 0 15,-5 0 0-15,5 0 0 0,0-4 0 0,1 4 0 16,-7 0 0-16,7-3 0 0,-8 3 0 0,8 0 0 16,-7 0 0-16,7 0 0 0,6 0 0 15,-7-4 0-15,1 4 0 0,6-4 0 0,-13 4 0 16,13-3 0-16,0-5 0 0,0 0 0 15,-7 4 0-15,-5-2 0 0,-8-5-388 0,-6 7-1034 0,-6-3-75 16,-20 3 51-16,-13 4 161 0,-14 0 251 0,-18 7 290 16</inkml:trace>
  <inkml:trace contextRef="#ctx0" brushRef="#br1" timeOffset="89559.33">8661 9836 25 0,'-6'0'230'0,"0"0"29"0,6 0 22 0,-7 0 5 15,7 4-12-15,-7-4-25 0,1 0-36 0,6 3-35 16,0-3-39-16,0 0-28 0,0 4-16 0,6-4-5 16,1 0 1-16,-7 4 0 0,7-4 2 15,-7 0 1-15,6 0 2 0,-6 0 11 0,6 0-2 0,1 0 4 16,0 0 4-16,-1 0 2 0,0 0 3 16,8 0-9-16,-8 0 6 0,13 0-6 0,-5 0-3 15,-1-4-7-15,13 4-4 0,-6-4-5 0,6 4 0 16,-1-3 2-16,1 3 6 0,0-4 5 0,1 4 6 15,5-4 10-15,1 4 5 0,-7 0 10 0,6-3-2 16,7 3-2-16,-6-4 2 0,6 4-1 0,-6 0 6 16,6-4-6-16,-7 4-5 0,7 0-2 0,-6-3-1 15,5 3-3-15,2 0-9 0,5-4-2 0,-5 4-2 16,-1 0-4-16,6-3-8 0,-5 3-6 16,5 0-4-16,-6-4-6 0,7 4 1 0,-7-4 0 0,7 4-1 15,-1 0 4-15,0-3 5 0,1-2 7 16,7 5 4-16,-2-3 5 0,-5 0 1 0,13-1-2 15,-8 4-46-15,2-4-57 0,-1-3 0 0,-1 7 0 16,8-7 0-16,-6 3 0 0,-1 1 0 0,-1-1 0 16,2 0 0-16,-1 4 0 0,1-4 0 15,-2 0 0-15,-5 4 0 0,-1-4 0 0,1 1 0 16,-1 3 0-16,2 0 0 0,-2-4 0 0,1 4 0 16,-1 0 0-16,1-3 0 0,5 3 0 0,-4-4 0 15,-2 0 0-15,7 4 0 0,0-3 0 0,0-1 0 16,0 4 0-16,1-4 0 0,-2 4 0 0,2-3 0 15,-1 3 0-15,7-3 0 0,-14-2 0 16,7 5 0-16,1-3 0 0,-2 3 0 0,1-4 0 16,-6 1 0-16,6 3 0 0,0-4 0 0,-7 0 0 15,2 4 0-15,-2 0 0 0,-7-3 0 16,2 3 0-16,-1 0 0 0,0 0 0 0,1 0 0 16,-1 0 0-16,-1 3 0 0,1-3 0 0,1 0 0 15,-1 4 0-15,6-4 0 0,-5 0 0 0,5 0 0 16,-6 0 0-16,7 0 0 0,-1 0 0 15,1 0 0-15,-1 0 0 0,1 0 0 0,-1 0 0 16,-5-4 0-16,-1 4 0 0,-7 0 0 0,7-3 0 16,-6 3 0-16,-1-4 0 0,1 4 0 0,-7 0 0 15,6 0 0-15,1 0 0 0,-1 0 0 16,1 0 0-16,-7 0 0 0,7-4 0 0,6 4 0 16,-6 0 0-16,6 0 0 0,-7 0 0 0,1 0 0 15,-1 0 0-15,1 0 0 0,-1 0 0 0,1 0 0 16,-1 0 0-16,1 0 0 0,7 0 0 0,-8 0 0 15,1 0 0-15,-7 0 0 0,-1 0 0 0,8 0 0 16,-7 0 0-16,0 0 0 0,6 0 0 16,-5 0 0-16,5-3 0 0,-6 3 0 0,1 0 0 15,5 0 0-15,1 0 0 0,-7 0 0 16,13 0 0-16,-7 0 0 0,1 0 0 0,-1 0 0 0,1 0 0 16,-1 0 0-16,1 3 0 0,-1-3 0 15,-6 0 0-15,7 4 0 0,-7-4 0 0,0 0 0 16,7 0 0-16,-1 4 0 0,-5-1 0 0,-1-3 0 15,6 4 0-15,-6-4 0 0,1 4 0 0,-2-4 0 16,1 3 0-16,7-3 0 0,-7 4 0 16,0-1 0-16,6-3 0 0,-5 5 0 0,-1-5 0 0,6 3 0 15,-5-3 0-15,-1 0 0 0,-1 3 0 0,1-3 0 16,0 0 0-16,1 4 0 0,-7-4 0 16,-2 0 0-16,9 4 0 0,-15-4 0 0,8 0 0 0,0 3 0 15,-1-3 0-15,-5 0 0 0,4 0 0 0,2 0 0 16,-7 0 0-16,7 4 0 0,0-4 0 0,-1 0 0 15,1 0 0-15,-1 4 0 0,0-4 0 0,1 0 0 16,0 0 0-16,-1 0 0 0,-5 0 0 0,5 0 0 16,0 0 0-16,1 0 0 0,-7 0 0 0,0 0 0 15,0 0 0-15,6 0 0 0,1 0 0 0,-7 0 0 16,7 0 0-16,-1 0 0 0,-6 0 0 0,7 0 0 16,-7 0 0-16,6 0 0 0,-6 0 0 15,7 0 0-15,0 3 0 0,-1-3 0 0,-6 0 0 16,6 0 0-16,1 0 0 0,-7 0 0 0,7 4 0 15,-8-4 0-15,2 3 0 0,-2-3 0 0,2 4 0 16,5-8 0-16,-5 4 0 0,-2 0 0 0,2 0 0 0,-2 0 0 16,1 0 0-16,1 0 0 0,-2 0 0 0,-5 0 0 15,6-3 0-15,0 3 0 0,0 0 0 0,6 0 0 16,-5 0 0-16,-2 0 0 0,2 0 0 16,-1 0 0-16,-1 0 0 0,8 0 0 0,0 0 0 15,-1 0 0-15,-5 0 0 0,4 0 0 0,2-4 0 16,0 4 0-16,-7 0 0 0,7 0 0 0,-1 0 0 15,-6-3 0-15,6 3 0 0,-5 0 0 0,6 0 0 16,-8 0 0-16,8-4 0 0,-1 4 0 0,-5 0 0 16,-2 0 0-16,1-4 0 0,7 4 0 0,-8 0 0 15,2 0 0-15,-1 0 0 0,7 0 0 0,-1 0 0 16,-6 0 0-16,0 0 0 0,7 0 0 0,-1 0 0 16,0 0 0-16,-5 0 0 0,5 0 0 0,1 0 0 15,0 0 0-15,-1 0 0 0,0-3 0 0,1 3 0 16,6 0 0-16,-7 0 0 0,1 0 0 0,-1-4 0 15,1 4 0-15,6 0 0 0,-7 0 0 0,1 0 0 16,0 0 0-16,6 0 0 0,0 0 0 0,0 0 0 16,0 0 0-16,-6 4 0 0,6-4 0 15,-1 0 0-15,1 0 0 0,7 0 0 0,-7 0 0 16,0 3 0-16,1-3 0 0,-1 0 0 0,0 0 0 16,-1 0 0-16,1 0 0 0,1 0 0 0,-1 0 0 0,0 0 0 15,0 0 0-15,-1 0 0 0,2 4 0 16,-1-4 0-16,-6 4 0 0,12-4 0 0,-6 0 0 15,1 3 0-15,-2-3 0 0,1 0 0 0,-6 0 0 16,6 0 0-16,0 0 0 0,-7 0 0 0,7 0 0 16,1 0 0-16,-7 0 0 0,-8 0 0 0,8 0 0 15,-1 0 0-15,1 0 0 0,-7 0 0 0,6 0 0 16,-6 0 0-16,1 0 0 0,-2 0 0 0,-5 0 0 16,6 0 0-16,0 0 0 0,0 0 0 15,0-3 0-15,1 3 0 0,-2 0 0 0,1 0 0 0,0 0 0 16,0 0 0-16,1 0 0 0,4 0 0 0,-10 0 0 15,-2 3 0-15,0-3 0 0,7 0 0 0,1 0 0 16,-2 0 0-16,2 0 0 0,-8 0 0 0,7 0 0 16,-7 0 0-16,8 0 0 0,-8 0 0 0,0 0 0 15,0 0 0-15,8 0 0 0,-8 0 0 0,-6 0 0 16,0 0 0-16,0 0 0 0,0 0 0 16,0 0 0-16,0 0 0 0,0 0 0 0,0 0 0 0,0 0 0 15,0 0 0-15,0 0 0 0,0 0 0 0,7-3 0 16,-7 3 0-16,7 0 0 0,-1-8 0 15,1 8 0-15,-1-7 0 0,-19 0 0 0,7-4-1596 16,-8 0-148-16,-6 0 117 0,2-4 240 0,-2 0 358 16,-13 5 431-16</inkml:trace>
  <inkml:trace contextRef="#ctx0" brushRef="#br1" timeOffset="96704.64">8095 8627 199 0,'-6'4'278'0,"6"-4"26"0,-8 0-1 15,8 0-21-15,-6 0-38 0,6 0-43 0,-6 0-45 0,0 0-42 16,-1 0-31-16,0 0-19 0,7 0-5 0,-6 0-1 16,6 0 0-16,-7 0-1 0,7 0-3 0,-6 0-1 15,6 0 0-15,0 0-2 0,0 0 0 0,0 0-1 16,0 0-1-16,0 0 0 0,0 0 1 0,0 0 1 15,6 0 8-15,-6 0 11 0,7 0 10 16,-7 4 10-16,0-4 8 0,6 0 7 0,-6 0 0 16,0 3 0-16,0-3-1 0,0 0 2 0,0 0-2 15,0 4-4-15,0-4 1 0,0 0-4 0,0 0-2 16,0 0-3-16,0 0 0 0,0 0 4 0,0 0 4 16,0 0 3-16,0 0 3 0,0 0 0 0,0 0 5 15,0 0-1-15,0-4 4 0,7 4 5 0,0 0 6 16,-1 0 2-16,6 0 7 0,-4 0 1 0,4 0 0 15,-5 0 0-15,6 0 2 0,-6 0 4 16,5 0-3-16,2 0 2 0,-2 0-1 0,8 0-4 0,-7 0-8 16,0 0-6-16,0 4-4 0,-7-4-6 0,8 0-5 15,-8 0-6-15,7 0-5 0,-6 0-3 16,0 0-7-16,5 3-8 0,-6-3-77 0,2 0 0 16,-2 0 0-16,7 0 0 0,0 0 0 0,-6 0 0 15,5 0 0-15,2 0 0 0,-2 0 0 0,8 0 0 16,-1 0 0-16,1-3 0 0,0 3 0 0,-1-4 0 15,7 1 0-15,0 3 0 0,0 0 0 0,1 0 0 16,-1-4 0-16,-7 4 0 0,1 0 0 0,-1 0 0 16,7 0 0-16,-6 0 0 0,0 0 0 0,-8 0 0 15,8 0 0-15,-1 0 0 0,1-4 0 0,-7 4 0 16,6 4 0-16,1-4 0 0,-1 0 0 0,1 4 0 16,6-4 0-16,1 0 0 0,-9 0 0 0,9 0 0 15,-7 0 0-15,12 0 0 0,1 0 0 0,5 3 0 16,-5 1 0-16,6-1 0 0,-7-3 0 0,-6 4 0 15,7-4 0-15,-1 4 0 0,1-4 0 16,-7 4 0-16,0-4 0 0,1 0 0 0,-1 3 0 0,-7 1 0 16,1-4 0-16,-1 0 0 0,8 0 0 0,-8 0 0 15,7 0 0-15,6 3 0 0,-6-3 0 16,1 0 0-16,5 0 0 0,1 0 0 0,-7 0 0 16,0 0 0-16,7-3 0 0,-7 3 0 0,-1 0 0 15,15-4 0-15,-8 4 0 0,1 0 0 0,-1-3 0 16,1-1 0-16,-7 4 0 0,0 0 0 0,-1-4 0 15,-5 0 0-15,7 4 0 0,-1-3 0 0,0 3 0 16,-1-4 0-16,1 4 0 0,1-3 0 0,-1 3 0 16,6 0 0-16,-5 0 0 0,5-4 0 0,1 4 0 15,-1 0 0-15,1-4 0 0,-1 4 0 16,7 0 0-16,-7 0 0 0,8 4 0 0,-1-4 0 16,0 0 0-16,1 4 0 0,-8-4 0 15,1 0 0-15,5 0 0 0,-5 3 0 0,6 1 0 0,-7-1 0 16,8-3 0-16,-7 0 0 0,5 4 0 15,1-4 0-15,0 0 0 0,1 0 0 0,-1 0 0 16,-1 0 0-16,2-4 0 0,-1 4 0 0,0 0 0 16,0-3 0-16,7 3 0 0,-7 0 0 15,7 0 0-15,-8 0 0 0,8 0 0 0,0-4 0 16,-1 1 0-16,1 3 0 0,5 0 0 0,2 0 0 16,-1 0 0-16,1-4 0 0,-2 4 0 0,8 0 0 15,-7 0 0-15,1 0 0 0,-2 0 0 0,1 0 0 16,1 0 0-16,4 4 0 0,-10-4 0 0,-2 0 0 15,1 0 0-15,-1 0 0 0,-13 3 0 0,8-3 0 16,-7 4 0-16,-7-4 0 0,-1 0 0 16,1 0 0-16,-6 0 0 0,0 0 0 0,-1 0 0 15,-5 0 0-15,-8 0 0 0,7 0 0 0,0 0 0 16,-7 0 0-16,7 0 0 0,1 0 0 0,-2 3 0 16,-5-3 0-16,0 0 0 0,-7 0 0 0,6 0 0 15,0 0 0-15,-6 0 0 0,0 0 0 0,0 0 0 16,0 0 0-16,0 0 0 0,0 0 0 0,0-3 0 15,0 3 0-15,0 0 0 0,7-4 0 0,-7 1 0 16,6-5 0-16,-6-3 0 0,0 5 0 0,-6-6 0 16,-7 1 0-16,0-4-808 0,0 0-925 0,-13 1 52 15,0 3 172-15,-13 4 316 0,-14-1 379 16,-5 5 382-16</inkml:trace>
  <inkml:trace contextRef="#ctx0" brushRef="#br1" timeOffset="99164.03">3360 12155 2 0,'0'0'51'0,"6"4"19"16,-6-1 22-16,0-3 27 0,0 4 27 15,0-4 19-15,-6 4 20 0,0-1 20 16,6-3 7-16,-7 4-3 0,7-4-15 0,-7 3-20 16,7-3-23-16,0 0-29 0,-6 5-20 15,6-5-8-15,0 0-2 0,-7 3 4 16,7-3 4-16,-6 0 15 0,0 0 1 16,6 0 4-16,-7 3 7 0,7-3 7 15,-7 0 3-15,1 0-2 0,6 0 16 0,-6 5 0 16,6-5 2-16,-7 0 2 0,0 3 8 0,7-3 10 15,7 0 6-15,6 0 15 0,0 0 12 16,13 0 5-16,0 0-4 0,0 0-4 16,0 0 1-16,7 0 0 0,-1 0 2 15,7 0 3-15,7-3 1 0,-1 3-3 0,2-5-13 16,-2 2-17-16,7 3-15 0,-1 0-16 16,2-3-19-16,-1 3-19 0,7 0-18 15,0 0-15-15,-1-5-17 0,0 2-13 0,8-1-10 16,-1 4-11-16,0-3-5 0,7-1-6 15,-1 4-6-15,1-4-3 0,6 4-3 16,-6-3 0-16,-1-1-3 0,1 0 1 16,-7 4-1-16,-13-3 1 0,1 3 1 0,-15 0 0 15,1-4 1-15,-6 4-1 0,-7 0 1 0,0 0-1 16,-6 0 0-16,-1 0 1 0,-6 0 0 0,-6 0 4 0,5 0-1 16,2 0 3-16,-8 0 5 0,7 0 6 0,0 4-8 15,-6-4-10-15,6 0 0 0,0 0 0 16,0 0 0-16,-6 0 0 0,-1 0 0 0,1 3 0 15,5-3 0-15,-12 0 0 0,7 0 0 0,-7 0 0 16,0 0 0-16,0 0 0 0,7 0 0 0,-7 0 0 16,0 0 0-16,0 0 0 0,0 0 0 0,0 4 0 15,6-4 0-15,-6 0 0 0,6 0 0 0,8 0 0 16,-1 0 0-16,6 0 0 0,-6 0 0 0,7 0 0 16,-1 0 0-16,1-4 0 0,0 4 0 0,-8-3 0 15,2 3 0-15,-2-4 0 0,-5 4 0 0,-1-4 0 16,1 4 0-16,-7-3 0 15,0-1-245-15,-7 0-585 0,-6-3-331 0,7 0-146 0,-7 3-11 0,6 0 109 16,7-3 209-16,7 4 262 0</inkml:trace>
  <inkml:trace contextRef="#ctx0" brushRef="#br1" timeOffset="100215.16">7463 12236 41 0,'-6'0'295'16,"-1"3"59"-16,1-3 11 0,6 0-26 0,-7 4-51 15,0-4-54-15,1 0-52 0,6 0-45 0,0 0-29 16,0 4-16-16,0-4-7 0,6 0-5 0,-6 0 0 15,7 0 2-15,-7-4 3 0,7 4 7 0,-7 0 14 16,6 0 18-16,1 4 22 0,-7-4 16 0,6 3 19 16,-6-3 14-16,0 0 11 0,7 4 14 0,-1-4 16 15,7 0 10-15,1 0 9 0,-2 0 3 0,8 0-4 16,-1-4-9-16,7 4-14 0,7 0-10 0,-1-3-12 16,8 3-13-16,-7 0-9 0,-1-4-11 0,7 4-11 15,-7 0-10-15,7-4-7 0,7 4-2 16,-13 0 0-16,6-3-5 0,-1 3 0 0,2 0-4 15,5-4-118-15,-6 4-19 0,7 0 0 0,-7 0 0 16,7-4 0-16,-7 4 0 0,6 0 0 0,1-3 0 16,-1 3 0-16,8 0 0 0,-8 0 0 0,7-4 0 15,1 0 0-15,-1 1 0 0,0-1 0 0,0 4 0 16,0 0 0-16,6-3 0 0,-12-1 0 0,7 4 0 16,-8-4 0-16,7 4 0 0,0-3 0 0,-6 3 0 15,-1-5 0-15,7 5 0 0,-6-3 0 0,-1 3 0 16,1-3 0-16,0 3 0 0,0 0 0 0,-1-5 0 15,-6 5 0-15,7 0 0 0,-7 0 0 0,-1 0 0 16,2 0 0-16,-7 0 0 0,5 0 0 0,-5 0 0 16,-1 0 0-16,1 0 0 0,-7 0 0 0,0 0 0 15,-7 0 0-15,7 0 0 0,-12 0 0 0,5 5 0 16,-5-5 0-16,-2 0 0 0,2 0 0 0,-2 0 0 16,1 0 0-16,1 0 0 0,-2 0 0 0,8 0 0 15,-14 0 0-15,8 0 0 0,5 0 0 16,-13 0 0-16,8 0 0 0,-2-5 0 0,2 5 0 15,-1-7 0-15,-7 7 0 0,8-7 0 0,-8 3 0 16,-6-3 0-16,0 0 0 0,-6-4 0 16,-14 3-1095-16,7 1-547 0,-1-4 41 0,-12 7 151 15,1 1 288-15,25 3 360 0,-40 3 377 0</inkml:trace>
  <inkml:trace contextRef="#ctx0" brushRef="#br1" timeOffset="103872.56">10622 11679 221 0,'0'0'364'16,"0"0"39"-16,0 0-26 0,0 0-61 0,0 0-72 0,0 3-74 15,0-3-46-15,0 0-27 16,6 0-13-16,-6 0-9 0,7 0 0 0,-7 4-2 0,0-4 1 16,7 0 5-16,-1 4 11 0,-6-4 14 0,7 3 9 15,5 1 11-15,-5 0 16 0,6-1 15 16,0 2 17-16,0-2 18 0,0 0 18 0,7 1 24 16,0-4 21-16,5 4 18 0,1-4 16 0,0 0 6 15,7-4 2-15,-1 4-11 0,1 0-13 16,-1-4-16-16,8 1-15 0,5 0-12 0,-6-2-11 15,7-2-10-15,-1 0-10 0,-5-1-14 0,5 1-17 16,1-4-14-16,-1 0-64 0,0-3-88 16,2 3 0-16,-2-3 0 0,1-2 0 0,-7-2 0 15,7 0 0-15,-1-1 0 0,7 1 0 0,-7 0 0 16,1 0 0-16,7-4 0 0,-2 3 0 0,-5-3 0 16,6 0 0-16,-6 0 0 0,-1 4 0 0,1-4 0 15,-1 3 0-15,1 1 0 0,-1 0 0 16,2-1 0-16,-9 1 0 0,1-1 0 0,1 2 0 15,-1 2 0-15,-7-4 0 0,1-3 0 16,-1 5 0-16,1-6 0 0,-1 1 0 0,-5 0 0 16,-1 1 0-16,0-2 0 0,6-2 0 0,-13 3 0 15,8-7 0-15,-1 3 0 0,-6-3 0 0,5 3 0 16,-12-7 0-16,0 4 0 0,7-4 0 0,-14 4 0 16,8-5 0-16,-8 5 0 0,0 0 0 0,1-4 0 15,-7 3 0-15,0 5 0 0,0-1 0 16,-7 4 0-16,1 0 0 0,0 4 0 0,-8-1 0 15,2 5 0-15,-8-1 0 0,7 1 0 0,-13 3 0 16,6 0 0-16,-6 0 0 0,1 3 0 0,-2 1 0 16,-5-1 0-16,6-2 0 0,-7 3 0 0,1-1 0 15,6 0 0-15,-1 6 0 0,-5-7 0 0,12 6 0 16,-6-1 0-16,0-3 0 0,0 3 0 16,6 1 0-16,0-1 0 0,-5 0 0 0,-1 1 0 15,0-1 0-15,0 0 0 0,6 4 0 0,1 0 0 16,-7 0 0-16,6 0 0 0,-5 4 0 0,5-4 0 15,-7 4 0-15,8-4 0 0,0 3 0 16,5-3 0-16,1 4 0 0,0 0 0 0,0-4 0 16,-7 0 0-16,8 3 0 0,5-3 0 0,-6 4 0 15,13-1 0-15,-7-3 0 0,7 0 0 0,-6 0 0 16,6 0 0-16,-6 0 0 0,6 0 0 0,0 0 0 16,0 0 0-16,0 0 0 0,0 0 0 15,0 0 0-15,0 0 0 0,0 0 0 0,0 0 0 16,0 0 0-16,6 0 0 0,-6 0 0 0,6 0 0 15,1-3 0-15,13 3 0 0,-8 0 0 0,14-4 0 16,-6 1 0-16,7-1 0 0,-8 0 0 16,7 1 0-16,-6-1 0 0,0-3 0 0,-2-1 0 15,2 5 0-15,-7-5 0 0,1 1 0 0,-2 3 0 16,1-3 0-16,-6-1 0 0,-1 2 0 0,1-2 0 16,-1 1 0-16,1 0 0 0,0-4 0 15,-7 3 0-15,6 2 0 0,0 1 0 0,0-2 0 16,-6 3 0-16,8-3 0 0,-2 3 0 0,-6 0 0 15,6 4 0-15,1-3 0 0,-7-1 0 16,0 4 0-16,0 0 0 0,0 0 0 0,0 0 0 16,0 0 0-16,0 0 0 0,0 0 0 0,0 0 0 0,-7 0 0 15,1 0 0-15,0 7 0 16,-2-3 0-16,2 3 0 0,-6 1 0 0,-8-1 0 0,7 1 0 16,-7 3 0-16,0 0 0 0,-5-4 0 0,5 4 0 15,0-1 0-15,-6 2 0 0,7-1 0 0,-7 3 0 16,13-3 0-16,-7 0 0 0,7 0 0 15,6 0 0-15,1 1 0 0,0-1 0 0,6 0 0 16,6-1 0-16,0 1 0 0,1 0 0 0,6 0 0 16,0 0 0-16,7 0 0 0,-7-3 0 15,6 2 0-15,8-2 0 0,-7 3 0 0,-2-8 0 16,2 4 0-16,7-3 0 0,-9 0 0 0,2 0 0 16,7 0 0-16,-9 0-1090 0,9-1-308 0,-7 1-47 15,12 3 75-15,-6 4 203 0,7 4 259 16,-14-1 307-16</inkml:trace>
  <inkml:trace contextRef="#ctx0" brushRef="#br1" timeOffset="105712.62">3243 13624 297 0,'0'4'375'0,"0"0"30"0,0-4-20 16,0 0-54-16,-7 0-55 15,1 3-61-15,6-3-42 0,-6 0-27 0,-2 0-12 16,8 0-6-16,-6 0-8 0,6 0 0 16,-6 0-5-16,-1 0-1 0,7 0 3 0,-6 0 4 15,6 0 11-15,0 0 1 0,6 0 5 16,7-3 10-16,-7 3 14 0,21 0 26 16,-1 0 30-16,6-4 34 0,7 4 33 15,7-4 27-15,7 4 27 0,-2 0 13 0,8-3 9 16,6 3-3-16,7-3-10 0,-7-2-13 15,6 1-22-15,-6 1-68 0,8-1-245 16,-8 0 0-16,-7 1 0 0,0 3 0 0,-5-4 0 16,-1 4 0-16,-7-4 0 0,1 4 0 15,-1 4 0-15,1-4 0 0,0 0 0 16,0 4 0-16,-8-4 0 0,9 0 0 0,-9 3 0 16,7-3 0-16,-5 0 0 0,5-3 0 15,0 3 0-15,-5 0 0 0,-7-4 0 16,-7 4 0-16,-7 0 0 0,1 0 0 0,-8 0 0 15,2 0 0-15,-1 0 0 0,-7 0 0 16,1 0 0-16,-7 0 0 0,13-4 0 0,-13 1 0 16,-6-1 0-16,-1-3 0 0,7-4-272 15,-7 3-923-15,7-2-187 0,7-1-38 16,-7 0 82-16,25 0 218 0,2 3 277 0,5 1 332 16</inkml:trace>
  <inkml:trace contextRef="#ctx0" brushRef="#br1" timeOffset="106777.27">6538 13480 25 0,'-6'0'318'0,"6"5"66"16,0-5 24-16,6 4-25 0,-6-4-41 0,7 3-59 15,-7-3-63-15,7 4-37 0,-7-4-21 16,6 4-5-16,0-4 5 0,1 0 6 0,0 0 9 15,-7 0 6-15,12 0 4 0,1 0 3 0,-6-4 6 16,6 4 8-16,0 0 9 0,6 0 6 0,1 0 12 16,7 0 9-16,-2 0 5 0,1 0 0 0,0 0-7 15,7 0 2-15,-1 0-10 0,1 0-9 0,7-4-5 16,-2 1 1-16,1-1 0 0,7 4-11 0,-1-5 0 16,8 10-2-16,-2-5 0 0,8 0-137 0,0 0-67 15,6 0 0-15,-7 0 0 0,7 0 0 0,0 0 0 16,1 0 0-16,-1 0 0 0,0 0 0 0,0 0 0 15,7 0 0-15,-7 0 0 0,7 0 0 0,-7 0 0 16,0-5 0-16,6 2 0 0,-6 0 0 0,8 0 0 16,-2-6 0-16,0 6 0 0,2-1 0 15,-2 1 0-15,0-1 0 0,2 1 0 0,4-1 0 16,2 0 0 0,-8 1 0-16,0-1 0 0,2-3 0 0,4 7 0 0,-4-4 0 0,-2 0 0 0,0 1 0 15,2 3 0-15,-2-8 0 0,7 5 0 0,-6-1 0 16,-1 0 0-16,1 1 0 0,0-1 0 0,-7 0 0 15,0 1 0-15,6 3 0 0,-6-4 0 0,-6 0 0 16,0-3 0-16,-1 4 0 0,1-1 0 0,-7-3 0 16,0 3 0-16,0 0 0 0,-6 1 0 0,6-2 0 15,0 5 0-15,-7-4 0 0,8 2 0 0,-1-3 0 16,-7 2 0-16,1-1 0 0,6 0 0 0,0-3 0 16,-6 4 0-16,6-1 0 0,-6 1 0 0,-1-1 0 15,-5 0 0-15,5 0 0 0,-6 4 0 0,-7-3 0 16,1 0 0-16,-1 3 0 0,-6 0 0 0,1-5 0 15,-8 5 0-15,0 0 0 0,1 0 0 0,0 0 0 16,-7 0 0-16,0 0 0 0,0 5 0 0,0-5 0 16,7 0 0-16,-14 3 0 0,7-3 0 15,-6 0 0-15,-1 0 0 0,0 0 0 0,2 0 0 16,-8 0 0-16,6 0 0 0,-6 0 0 0,6 0 0 0,-6 0 0 16,0 0 0-16,0-3 0 0,0-2 0 15,-6 5 0-15,6-3 0 0,-6-1 0 0,-2 0 0 16,-11-3 0-16,6 0 0 0,-13 0 0 0,7-1-1627 15,-7 1-170-15,6-4 144 0,1 4 269 0,19 7 374 16,0 0 453-16</inkml:trace>
  <inkml:trace contextRef="#ctx0" brushRef="#br1" timeOffset="115120.15">17454 12312 135 0,'0'-7'364'15,"-6"3"44"-15,6-3 3 0,-7 4-57 16,7-1-77-16,-7-3-85 0,7 3-46 0,-6-3-22 0,6 3-4 16,-6-3 4-16,6-1 6 0,-8 5 9 15,2-1 4-15,0-3 11 0,-1 3 12 0,-6-3 11 16,6 3 6-16,-5-3 1 0,-2 0 1 0,-5 3-3 16,-1-3-3-16,1-1-8 0,-7 0-1 15,6 1 0-15,-6-4-4 0,6 4-4 0,-12 0-12 16,-1-1-5-16,1 1-11 0,-7 0-8 0,0-1-7 15,-1-3-5-15,2 4-2 0,-1 0 1 16,0 0 2-16,-7-1 0 0,7 1 4 0,0 0-2 16,-7-1-4-16,7 5-6 0,-7-6-11 0,1 6-9 15,-1 0-12-15,1 3-5 0,0 0-1 16,-8 0 6-16,1 3 12 0,-7 5 12 0,1-1 13 0,-7 8 12 16,0 3 13-16,-13 4 7 15,6 4-143-15,-6 7-1 0,-7 0 0 0,6 7 0 16,-4 4 0-16,-2 4 0 0,6 3 0 0,1 4 0 0,7 4 0 15,5 3 0-15,7 0 0 0,21 4 0 0,-1-4 0 16,13 4 0-16,13 0 0 0,-1 0 0 0,14 0 0 16,14 0 0-16,12 0 0 0,13-4 0 15,20 0 0-15,6-4 0 0,20 2 0 0,6-5 0 16,13-4 0-16,7 0 0 0,5-7 0 0,2-3 0 16,5-8 0-16,1-4 0 0,6-11 0 15,-6-3 0-15,-7-12 0 0,1-3 0 0,-7-11 0 16,-7-7 0-16,-7-4 0 0,-6-11 0 0,-19-4 0 15,0-7 0-15,-13-7 0 0,-14-4 0 0,-6-3 0 16,-6-13 0-16,-20-1 0 0,-7-6 0 0,-6-5 0 16,-6-9-152-16,-1-7-303 0,-13 0-73 15,8-3-72-15,-8 2-56 0,-6 9-29 0,-7 7-33 16,1 11-55-16,-13 7-37 0,-8 7 43 0,-12 7 75 16,-7 12 81-16,1 7 112 0</inkml:trace>
  <inkml:trace contextRef="#ctx0" brushRef="#br1" timeOffset="115760.69">16373 13730 315 0,'-7'-3'460'0,"7"-1"50"15,-7 4 10-15,1 4-80 0,-6-1-115 16,4 5-77-16,2 2-50 0,0 6-24 0,-1 2-12 15,1 3-9-15,6 2-18 0,-7 6-21 0,7-4-27 16,-7 9-21-16,7-1-15 0,0-1-12 16,0 5-8-16,0-1-9 0,0 1-6 0,0 4-1 15,0-5-1-15,0 1-6 0,0-4-16 0,7-4-50 16,-7-3-75-16,0-1-106 0,-7-5-168 16,1-3-166-16,0-2-74 0,-14-4-3 0,7-4 48 15,0-3 93-15</inkml:trace>
  <inkml:trace contextRef="#ctx0" brushRef="#br1" timeOffset="116098.96">15943 14218 50 0,'0'-4'388'0,"6"-3"73"16,-6 7 45-16,7 0-32 0,-1-4-83 0,-6 4-103 15,7 4-76-15,0-4-49 0,-1 3-30 0,7 5-19 16,0-1-9-16,0 4-12 0,0 0-15 16,0 0-17-16,0 4-15 0,0-1-15 0,7 1-6 15,-1 3-7-15,1-2-7 0,-7 1-2 0,6-2-3 16,-6-4 6-16,1 3-5 0,-2-3-1 0,2-3 3 16,5-1 14-16,-6-3 19 0,0-1-7 0,7-3 23 15,-1-3 14-15,1-5 5 0,6 1-9 16,0-4-12-16,-1-3 9 0,-5-1-17 0,6 0-10 15,1-2 0-15,-8-3-6 0,0 2-4 0,1 0-1 16,-7 3-6-16,1-3-6 0,-8 3-13 16,0 1-18-16,-6 3-43 0,0-1-67 0,0 6-83 15,0 1-94-15,0-2-129 0,-6 3-164 0,0 4-53 16,-2 0 13-16,2 4 54 0,0-1 82 16</inkml:trace>
  <inkml:trace contextRef="#ctx0" brushRef="#br1" timeOffset="116604.56">15936 14800 371 0,'7'-3'493'0,"-7"-5"77"16,0 5 39-16,0-1-40 0,-7 0-63 0,7 4-42 15,0-3-26-15,0 3-23 0,0-4-35 0,0 4-52 16,7 0-60-16,-7 4-50 0,6-1-33 0,-6 5-21 15,7 3-11-15,-1 0 0 0,-6 3-13 0,0 4-24 16,0 1-34-16,0-1-29 0,0 3-19 0,0 2-16 16,0-1-10-16,-6 0-8 0,-1 0-12 15,7 0-48-15,0 0-95 0,0 1-144 0,0-9-158 16,0 0-153-16,0-3-165 0,0-3-146 0,0-1-9 16,0-7 89-16,0 0 129 0,0 0 142 0</inkml:trace>
  <inkml:trace contextRef="#ctx0" brushRef="#br1" timeOffset="117012.43">15852 14863 157 0,'0'-19'438'0,"6"4"71"0,-6-3 57 0,7 0-22 16,-1 3-69-16,1 1-63 0,6 2-56 0,-1-2-27 16,2 3-27-16,12 0-37 0,-7 0-46 15,7 0-51-15,1 4-27 0,-8 3-34 0,7 0-23 16,0 4-29-16,-6-3-9 0,0 3-7 0,-1 3 2 15,0 1 1-15,-6 0-15 0,1 3 30 16,-8 4 2-16,0-3-3 0,-6 2-11 0,-6 5-7 16,6-5-25-16,-14 2 4 0,2 3-1 0,-1-4 1 15,-7 3 0-15,8-3-1 0,-8 0 35 0,7 0-24 16,0 0-11-16,0-4-7 0,6 5-4 0,0-5-8 16,14 0 0-16,-7 0-5 0,7 0 3 15,-1 0 3-15,7-3 0 0,0 1 4 0,0 1 1 16,7-1 7-16,-1-2-3 0,1 4-7 0,-8 1 0 15,8-5 0-15,0 5 1 0,-7-1 0 0,0 0 1 16,-13 4 3-16,0 0-3 0,-7 0 4 16,-6 0-2-16,1-4 0 0,-2 4-1 0,-6 0 3 15,1 0 30-15,-7-2-17 0,6 1-6 0,1-3-6 16,-7-3-4-16,13 3-5 0,-6-3-34 16,5-1-12-16,2 5-44 0,-1-4-70 0,13-4-88 15,-14 3-95-15,14-3-91 0,0 4-80 0,0-4-83 16,0 0-98-16,14-4-1 0,-8 1 51 15,13-1 67-15,7-4 95 0</inkml:trace>
  <inkml:trace contextRef="#ctx0" brushRef="#br1" timeOffset="117386.71">16548 14958 165 0,'8'-4'416'0,"-8"-3"59"0,0 3 35 0,0-3-52 0,-8 3-81 16,8 0-75-16,-6 4-50 0,0 0-16 0,-1 0-28 15,0 4-22-15,1 0-21 0,-7 3-31 16,0 0-15-16,0 1-22 0,0 3 6 0,0 0 0 16,6 3-4-16,-5 1-4 0,4-1-18 0,2 1-19 15,0 1-13-15,6-2-12 0,0-3-9 16,6-1-7-16,0 2-6 0,2-5 2 0,4 0 6 16,-5-3 7-16,13-4 7 0,-8 0 1 0,8-4-1 15,-7-3-4-15,7 0-9 0,6-5-7 0,-14-2-6 16,8 3-3-16,-1-5 3 0,1-1 3 0,-6 2 2 15,5-3 14-15,-13 3 21 0,8 1 23 0,-2 3 25 16,-6 0 17-16,2 7 17 0,-8-3-7 16,6 3-16-16,-6 0-20 0,0 8-26 0,-6 0-19 15,6 3-16-15,-8 4-9 0,8 0-6 0,-6 4-9 16,6-1-17-16,0 4-53 0,0-3-90 16,0 3-119-16,0-3-127 0,6-4-135 0,-6 0-148 15,8 0-122-15,-2-3-3 0,0-1 70 0,7-3 103 16,7-1 125-16</inkml:trace>
  <inkml:trace contextRef="#ctx0" brushRef="#br1" timeOffset="117684.71">16966 14939 35 0,'-7'-7'392'0,"0"0"81"0,1 0 61 0,-1 2-4 0,1 2-45 15,-8 0-64-15,8 3-49 0,0 0-44 0,6 0-35 16,-7 0-42-16,7 0-48 0,-6 3-54 0,6 0-51 15,0 2-35-15,0-2-22 0,0 4-12 16,6 1-9-16,1-5-9 0,-1 5-4 0,0-1 1 16,8 0-2-16,-1 4-3 0,0-3 0 0,6 3 0 15,-5-4-1-15,-2 4-5 0,2-4 3 16,-1 0 8-16,-1 4 9 0,-5-3 16 16,-7 4 20-16,7-6 17 0,-7 2 15 0,-7-1 6 0,7 4-1 15,-7-8-10-15,-12 5-14 0,6-1-16 16,-6-3-16-16,5 3-12 0,2-3-18 0,-2-1-29 15,1 1-59-15,7 0-78 0,-8-4-98 16,8 3-101-16,0-3-104 0,-1 4-113 0,7-4-117 0,7 0-23 16,-1 0 45-16,0 4 74 0,14-4 98 0</inkml:trace>
  <inkml:trace contextRef="#ctx0" brushRef="#br1" timeOffset="117955.24">17252 15149 215 0,'13'-5'408'16,"6"-2"50"-16,-5 0 4 0,5-1-62 0,1 1-87 0,0-4-88 16,-2-4-59-16,2 1-30 0,-1 3-7 0,1-5-4 15,-6 6 3-15,-2-5 7 0,1 1 9 0,-13 3 17 16,0 4 15-16,0-4 28 0,-13 3 21 0,7 1 5 16,-7 3-1-16,-6 1-6 0,-1 3-15 0,-7 0-22 15,9 3-34-15,-9 5-23 0,1-1-24 0,6 4-21 16,1 0-14-16,6 0-12 0,0 3-8 15,13 1-7-15,0 4-5 0,0-5-8 0,6 4-16 16,7-3-12-16,1 0-22 0,5-1-55 0,7-3-92 16,6 0-116-16,1-3-125 0,-1-5-134 15,8 1-147-15,-7-8-125 0,-7 1-3 0,6-1 66 16,-5-3 100-16,5 4 124 0</inkml:trace>
  <inkml:trace contextRef="#ctx0" brushRef="#br1" timeOffset="118490.22">18450 15042 236 0,'7'-8'452'16,"0"-3"77"-16,-7 4 56 0,0 0-17 0,0 3-41 15,-7-3-21-15,0 3-5 0,1-3 6 0,0 3 7 16,-8 1-14-16,8 3-47 0,-7 0-66 15,-7 3-71-15,0 5-63 0,8-1-50 0,-8 0-34 16,1 4-22-16,5 4-12 0,2-1-10 0,5 5-14 16,-6-4-20-16,13 3-21 0,0 0-24 0,0 0-18 15,13 1-14-15,-6-5-24 0,5 1-50 16,2-4-92-16,-2 1-144 0,8-5-189 0,-1-4-187 16,8 1-182-16,-8-4-184 0,8-4-55 0,-8 1 68 15,13-4 148-15,1-2 167 0,-1 6 185 0</inkml:trace>
  <inkml:trace contextRef="#ctx0" brushRef="#br1" timeOffset="118864.68">18867 15057 122 0,'0'-12'434'0,"7"1"80"0,-7 0 57 0,-7 0-7 16,7 1-63-16,-13 2-59 0,13 1-46 16,-13 3-37-16,0 1-31 0,0-1-43 15,-1 0-59-15,2 4-67 0,-8 0-59 0,7 4-39 0,-7 3-27 16,2 1-14-16,4 3-7 0,1-1-8 0,1 5-1 0,4-4 1 15,2 5-1-15,0-2-2 0,6 4-1 16,0 0 3-16,6-3-3 0,0-1-5 0,2 2-2 16,-2-6 1-16,0-3 1 0,14 1 5 15,-7-5 1-15,7-3 3 0,-1 0-1 0,1-7-4 16,-2 0-1-16,9-1-3 0,-7-3 2 0,-1-3 1 16,0-1 0-16,1 1 7 0,-7-1-1 0,1 0 0 15,-8 1 11-15,0 2 31 0,0 1 34 0,-6 4 32 16,0 3 19-16,0 1 9 0,0-1-6 15,0 4-29-15,0 4-33 0,-6-1-31 0,6 5-17 16,-6 3-15-16,6 1-7 0,0 2-6 0,0 0-26 16,6 1-59-16,-6 3-103 0,6-3-119 15,2-1-131-15,-2 1-143 0,0-4-141 0,1-4-100 16,-1 4 17-16,1-4 79 0,0 2 107 16,11-9 133-16</inkml:trace>
  <inkml:trace contextRef="#ctx0" brushRef="#br1" timeOffset="119161.67">19330 14987 36 0,'-7'-15'386'0,"7"8"78"0,-13-4 56 0,7 4-17 15,-1-1-57-15,-6 1-74 0,0 3-57 16,0 4-42-16,0-3-34 0,-1 3-26 0,-5 3-29 16,6-3-33-16,7 4-32 0,-1 3-24 0,1-3-16 15,6 3-11-15,-6 1-12 0,-2-1-11 16,2 0-10-16,6 4-10 0,6 0-7 0,2 0-5 15,-2-4-4-15,7 4-4 0,0 0-1 0,-7 0-1 16,7 1-3-16,-7-1-1 0,14 0 1 16,-13-1-1-16,6 5 1 0,-7-7 0 0,1 2 4 15,-1 1 2-15,-6-3 5 0,7 3 6 0,-7 0 5 16,0-4 1-16,0 0 6 0,0 2 2 0,-7-7-5 16,7 5-7-16,-6-2-5 0,6-1-13 0,-7-4-33 15,1 0-65-15,6 0-83 0,-6 0-93 16,-1 0-104-16,7-4-122 0,-7 4-145 0,1-5-39 15,6 5 30-15,0 0 64 0,0 0 90 0</inkml:trace>
  <inkml:trace contextRef="#ctx0" brushRef="#br1" timeOffset="119443.84">19570 15195 189 0,'26'-7'392'0,"0"0"51"0,-6 0 4 0,-1-4-59 0,7 0-81 0,-6-4-84 15,0 4-54-15,-1 0-31 16,-5-3-15-16,-2 2-9 0,1-2-1 0,-6 3 6 0,-7 1 6 16,0-2 11-16,0 1 25 0,-13 3 22 0,0 5 22 15,-1-1 12-15,2 0 6 0,-8 1 5 0,1 3-6 16,-1 0 1-16,0 7-9 0,-5 0-13 0,5 1-6 16,8 3-3-16,-2 4-2 0,1-1 2 0,6 4-5 15,1 1-7-15,6-5-17 0,0 5-25 16,0-1-27-16,6-3-32 15,8 3-29-15,-2 1-20 0,2-5-19 0,5-3-39 0,-6 0-70 0,6 0-110 16,1-7-135-16,0-1-156 0,6-3-151 16,-1-3-141-16,-5 3-150 0,7-4-7 0,-9-3 75 15,2-5 125-15,7 5 137 0,-1-7 165 0</inkml:trace>
  <inkml:trace contextRef="#ctx0" brushRef="#br1" timeOffset="120325.59">19610 12338 46 0,'6'-10'362'0,"-6"-6"52"15,0 5 30-15,0-3-44 0,0-1-81 0,0 4-95 16,0-3-57-16,0-1-26 0,-6-3-11 0,0 3-2 16,-2-4 1-16,2 5-3 0,-14-1-3 0,7 1-4 15,-6-1-2-15,0 0-3 0,-8 1-2 16,1 3 1-16,0 0-5 0,-6 4-10 0,-7-1-12 16,0 8-16-16,-14 4-12 0,-5 3-16 0,-1 12-4 15,-6 2 3-15,-6 16 19 0,-2 10 32 16,-4 9 50-16,4 13 70 0,-4 8 62 0,6 12 56 15,6-2 44-15,6 5 25 0,6 3 1 0,1-4-29 16,20 5-31-16,13-9-40 0,11-2-47 0,8-4-42 16,20 0-56-16,13-12-146 0,13-3-9 15,12-12 0-15,8-6 0 0,11-4 0 0,14-11 0 16,7-11 0-16,-1-11 0 0,15-7 0 0,-1-11 0 16,-1-8 0-16,-13-11 0 0,14-7-1 0,-13-3-119 15,-13-9 4-15,-14-6 14 0,-25-3 11 0,-7-5 10 16,-19-3 2-16,-14-5-7 0,-19-6-16 15,-14 0-30-15,-5-8-41 0,-19 4-56 0,-8-3-64 16,0 3-79-16,-6 0-88 0,-6 11-90 0,-1 8-126 16,0 6-162-16,1 15-41 0,-14 8 35 15,0 11 84-15,0 7 110 0,8 11 169 0</inkml:trace>
  <inkml:trace contextRef="#ctx0" brushRef="#br1" timeOffset="121886.71">3542 14804 29 0,'27'-18'469'0,"-7"-2"101"0,-8 2 79 15,-6-3 76-15,-6 2-57 0,7-2-66 0,-7-1-56 16,7 3-35-16,6 1-26 0,-7-1-37 15,0 5-35-15,2 0-54 0,-8 2-47 16,0 5-44-16,-8 0-42 0,8 3-37 0,-6 4-63 16,-7 4-44-16,-7 7-34 0,2 4-20 15,-9 6-9-15,-5 5-5 0,6 3 1 16,-1 8 5-16,1 3 2 0,0 1 0 0,13 2 2 16,0 5-2-16,13-4-3 0,7 4-11 15,12-1-2-15,7-7-4 16,7 1-2-16,13-8-1 0,-1 0 0 0,1-11 1 0,12-8 0 15,-6-2 0-15,1-8 1 16,-1-8 1-16,-1-8 0 0,-12-6 1 0,7-3 1 16,-13-6-3-16,-7-6 0 0,-6 1-1 0,-20-9-8 15,0-3-17-15,-7 4-28 0,-6-4-36 16,-7 4-52-16,1 3-74 0,6 8-96 16,-6-1-101-16,5 5-110 0,8 6-97 0,0 1-89 15,-2 4-87-15,8 3-83 0,0 3 21 16,8 5 86-16,10-1 107 0,9 4 125 15</inkml:trace>
  <inkml:trace contextRef="#ctx0" brushRef="#br1" timeOffset="122119.21">4278 14544 372 0,'-6'-15'474'0,"0"0"56"0,6 1 12 16,-7 7-73-16,7 0-112 0,0-2-95 0,7 9-65 15,5 5-35-15,1-1-16 0,1 6-11 16,-2 8-3-16,2 4-3 0,-2 4-6 16,1-1-14-16,7 8-21 0,0 4-28 0,-1 4-27 15,7-1-16-15,-6 0-24 0,-1 0-53 16,1 1-82-16,0-2-97 0,-1-1-138 16,-6-5-199-16,-13 0-92 0,0-4-9 0,-6-3 50 15,6-4 81-15,-7-4 130 0</inkml:trace>
  <inkml:trace contextRef="#ctx0" brushRef="#br1" timeOffset="122601.08">4702 15397 75 0,'13'-3'388'0,"-7"-2"64"0,8 2 46 16,-8 0-34-16,0-1-64 0,-6 0-78 15,6 4-63-15,-6 0-49 0,0 0-37 0,-6 0-30 16,6 0-34-16,-6 4-38 0,0 3-31 16,-1-4-11-16,7 5-11 0,-7 0-6 15,7-1-2-15,0 0-6 0,7 0 5 0,-7-2-4 16,7 1 2-16,5 2-4 0,2-8-3 15,-2 4 0-15,1-4 0 0,-6 3-3 0,6-6-4 16,-13-1-3-16,6 0-10 0,-6-6-9 16,0-2-15-16,0-2-20 0,0-2-25 15,-6 2-28-15,0 0-27 0,-1-1-40 16,0 3-63-16,-6 2-95 0,1-1-105 16,-2 4-39-16,2 0-2 0,5-5 30 0,7 9 67 0</inkml:trace>
  <inkml:trace contextRef="#ctx0" brushRef="#br1" timeOffset="122863.03">5256 14907 252 0,'12'0'438'0,"1"0"55"16,0-5 14-16,0 5-80 0,-6 0-120 16,12 5-103-16,-5-5-76 0,-1 0-51 0,13 3-27 0,0 0-11 15,0-3-11-15,-1 5-10 0,8-2-14 16,0 1-18-16,0-1-38 0,-1-3-60 0,-5 4-85 16,-9-8-120-16,2 4-116 0,-13 0-48 0,5 0 0 15,-4 0 38-15,-2 0 75 0</inkml:trace>
  <inkml:trace contextRef="#ctx0" brushRef="#br1" timeOffset="123038.66">5398 15089 269 0,'0'4'438'0,"0"0"48"0,0-4 10 0,0 0-87 0,14-4-124 15,-1 4-105-15,0-4-80 0,6 4-47 0,1-3-31 16,-1-1-35-16,7 1-42 0,0-1-67 0,0 0-97 15,7-3-120-15,-13 3-89 0,6 1-27 0,-1 0 7 16,-5-6 48-16</inkml:trace>
  <inkml:trace contextRef="#ctx0" brushRef="#br1" timeOffset="123584.52">6422 14881 71 0,'0'0'373'0,"0"0"62"16,-8 0 22-16,-4 7-37 0,-2-4-80 0,2 1-100 16,-8 3-72-16,1 1-51 0,-1 0-32 15,0-1-16-15,1 4-13 0,5-4-17 0,8 4-15 0,-7-4-12 16,13 4-11-16,-6-3-1 0,6-1 0 0,6 0 0 16,-6-3 0-16,13 0 0 0,-7-1 6 15,2-3-1-15,11-3-2 0,-13-1 0 0,1 0 0 16,6-3 3-16,7-4-1 0,-1 0 3 0,1-4 9 15,-1 4 13-15,8-7 20 0,-15 4 19 0,8-2 24 16,-7 2 24-16,7 0 20 0,-14-1 16 0,0 4 10 16,1-4 13-16,-1 4 13 0,-6 4-2 0,7 0-3 15,-1-1-15-15,-6 5-22 0,7-1-32 0,-7 4-32 16,0 0-25-16,6 0-23 0,-6 7-16 16,7 1-10-16,0-1-1 0,-1 7-1 0,0 1 3 0,1 0-3 15,6 3 1-15,0 0-3 0,-7 0 2 16,8 1 0-16,-14 3-8 0,6 0 1 0,-6 0 1 15,0-4 3-15,0 4-1 0,0-4 1 0,0 1-2 16,0-1-2-16,0 1 0 0,-6-5-1 0,6-3-3 16,-7 0-3-16,0 1 3 0,1-2 1 0,-1 1 2 15,-5-4 1-15,-2 2 3 0,2-7 3 0,-2-2 24 16,1 4 32-16,7-4 37 0,-1-4 42 16,1 4 45-16,-7-2 43 0,7-3 19 0,-2 5 2 15,2-4-7-15,0 4-23 0,6 0-29 0,6-3-37 16,0-1-36-16,8 4-29 0,-1-4-28 0,6 1-20 15,8-1-15-15,-8 4-11 0,7-4-8 0,0 1-6 16,6 3-5-16,1 0-20 0,6-3-51 0,-7 3-94 16,-5 0-137-16,-1-5-164 0,-6 5-156 0,-8-7-146 15,2 7-140-15,-2-4-74 0,-5 1 47 0,0 3 116 16,6-4 135-16,-1 0 150 0</inkml:trace>
  <inkml:trace contextRef="#ctx0" brushRef="#br1" timeOffset="124277.54">7718 14573 35 0,'-14'-29'395'0,"-5"-1"70"0,-14 2 46 0,0-2-18 0,-6 0-85 15,-6-3-102-15,-14 4-48 0,1 1-32 0,-7-3-8 0,-8 2 5 16,-4 0-3-16,-8 0-11 0,-6 0-26 16,-13 3-9-16,-1 0 1 0,-11 4 15 0,-2 0 26 15,-6 4 33-15,-13 0 20 0,-13 3 9 0,-19 3 5 16,-13 9-4-16,-19-1-2 0,-14 8-2 15,-14 3-8-15,-6 7-12 0,-5 6-14 16,-7 9-24-16,5 11-18 0,-5 12-9 0,12 6-183 16,14 15-7-16,26 11 0 0,19 5 0 15,26 5 0-15,32 6 0 0,21 6 0 0,44-1 0 16,28 6 0-16,32-1 0 0,44 0 0 16,28-5 0-16,32-2 0 0,25-3 0 0,34-9 0 15,31-3 0-15,20-4 0 0,27-11 0 0,13-7 0 16,13-7 0-16,-1-15 0 0,0-7 0 15,-6-15 0-15,1-15 0 0,-15-11 0 0,-11-7 0 0,-9-14 0 16,-10-9 0-16,-16-9 0 0,-11-9 0 0,-13-3 0 16,-21-10 0-16,-18-9 0 0,-20 1 0 15,-27-11 0-15,-19 0 0 0,-20-8 0 16,-25-4 0-16,-27-2 0 0,-12-5-7 0,-27 0-93 0,-12-2-28 16,-7 2-39-16,-19 4-65 0,-21 8-98 0,1 6-114 15,-14 12-128-15,-5 7-125 0,-7 15-155 0,-13 10-125 16,0 12 5-16,-8 7 77 0,-5 15 128 0,13 10 149 15,0 8 196-15</inkml:trace>
  <inkml:trace contextRef="#ctx0" brushRef="#br1" timeOffset="124715.09">7945 15456 283 0,'0'0'507'0,"6"0"88"0,1-4 60 0,-7 4-60 15,0 0-126-15,7 4-119 0,-1-4-104 0,1 0-78 16,13 0-48-16,-8 0-29 0,14 0-24 0,7 7-13 15,-1 0-8-15,-5 1-9 0,11-4-10 0,-5 3-11 16,7 0-5-16,-8 1-3 0,1-1-3 0,-1 0-7 0,-6 1-25 16,0-1-41-16,-6 0-58 0,-8 0-69 0,2 1-71 15,-2-5-83-15,2 1-88 0,-8 0-103 16,-6-4-34-16,0 0 20 0,0 0 46 0,7-4 74 0</inkml:trace>
  <inkml:trace contextRef="#ctx0" brushRef="#br1" timeOffset="124964.17">8440 15405 83 0,'0'-11'394'0,"0"3"71"0,0 1 54 0,0 0-33 0,0-1-72 15,6 5-89-15,-6 3-76 0,0-4-64 0,7 4-35 16,0 0-43-16,6 4-34 0,-7-1-29 0,7 5-19 16,0-5-7-16,1 5-18 0,-2-2 3 0,1 10 1 15,0-2 1-15,6 1 1 0,-11 3 2 0,4-4 5 0,-5 4 5 16,0 2 6-16,-14-2 11 15,7 0 7-15,-13 0 8 0,7 1 0 0,-8-5-4 0,-5-3-7 16,6 3-7-16,-6 2-10 0,5-5-8 0,-5 0-6 0,6-4-19 16,0 0-32-16,-1 1-49 0,2-5-58 0,5 1-69 15,0-4-89-15,7 0-100 0,0 0-118 0,7 0-31 16,6-4 16-16,7 1 45 0,-1-5 80 0</inkml:trace>
  <inkml:trace contextRef="#ctx0" brushRef="#br1" timeOffset="125491.72">8850 15470 110 0,'0'-7'393'0,"0"-4"67"15,0 4 40-15,0-1-41 0,-6 2-80 0,6 1-94 16,0 5-71-16,6-3-50 0,-6 6-34 0,7 2-24 0,0-2-16 16,5 8-12-16,2-4-9 0,-8 4-5 15,7 4-3-15,0 0-3 0,0 3-4 0,1-3-8 16,-8 3-8-16,6 0-13 0,-5-3-8 0,0-1-7 0,-1 1-2 15,1-1-3-15,-7 2-2 0,0-5 0 0,0-4 0 16,0 0 0-16,0-3 2 0,0 3 0 0,0-7 0 16,0 0-1-16,-7 0-2 0,1-7 0 0,6-4-2 15,-7 0-1-15,7 0 0 0,-7-5 1 0,7 2-1 16,0-4 0-16,0 3 1 0,0-7 6 0,0 4 7 16,7 0 11-16,0 0 10 0,6 3 14 0,-1-4 11 15,2 5 9-15,-2 0 2 0,2-1 0 0,-1 4-7 16,13 0-9-16,-14 3-14 0,8 1-13 0,-7 3-8 15,-6 1-10-15,0 3-3 0,-1 0-3 0,-6 0 0 16,6 3 1-16,-6 5-1 0,-6-5-2 0,0 5-1 16,-1 3 0-16,-6-4 2 0,6 4-2 0,-5-3 1 15,-2-2 1-15,2 6 0 0,5-5 0 0,-6 3-2 16,0-2-2-16,7 0 2 0,6-1-1 0,0 0 1 16,0 1-1-16,12-5 1 0,-5 5 1 0,13-1 0 0,-8-3-1 15,8 3 0-15,-1-3 0 0,1 3 3 16,0 0-1-16,-1-3-1 0,-6 7 1 0,6-4-1 15,-5 1 3-15,-2-1-4 0,-5 4 2 0,0-4 0 0,-1 3 3 16,-12 2 1-16,-1-4-3 0,0 3 2 0,-5-4 0 16,-2 0-2-16,2 0-1 0,-1 1-2 0,-1-5-6 15,2 1-23-15,-2-4-39 0,2 4-52 0,-8-4-63 16,13 0-72-16,1 0-71 0,0 0-73 0,12 0-83 16,-6-4-80-16,6 0-8 0,7 1 35 0,1-1 58 15,12-3 84-15</inkml:trace>
  <inkml:trace contextRef="#ctx0" brushRef="#br1" timeOffset="125831.89">9592 15496 78 0,'-6'-7'337'0,"0"2"58"0,-1 3 16 0,-6-2-37 16,0 0-62-16,1 0-65 0,-8 4-65 0,7 0-43 16,0 4-28-16,0 4-15 0,-1 3-11 0,8 0-7 15,0 0-8-15,-1 3-8 0,0-3-6 0,7 0-2 16,-6 4-2-16,6 0-2 0,0-1-3 0,6 1-5 15,-6 0-3-15,7-1-4 0,0 1-7 0,-1-4-3 16,0-4-6-16,1 0-2 0,0 1-6 0,-1-5 2 16,1 1 2-16,-1 0 1 0,1-8 4 0,6 0 0 15,-7 1-2-15,8-8-6 0,-2 0-3 0,-5 0-2 0,6 0-3 16,-7-4 6-16,7 3 9 0,-7-2 15 16,2 3 15-16,-2 4 20 0,0 0 23 0,1-1 13 15,0 5 3-15,-1-5-6 0,-6 5-11 0,6 3-16 0,1 0-19 16,-7 3-13-16,0 5-13 0,0-1-7 0,0 4-2 15,0 0-7-15,6 0-7 0,1-1-7 16,0 6-21-16,-1-5-40 0,0 0-52 0,1 0-59 0,0-4-64 16,6 4-59-16,-1-7-56 0,2 3-53 0,6-3-56 15,-1-4-63-15,-6 0-2 0,6 0 28 0,1-4 58 16,6 0 80-16</inkml:trace>
  <inkml:trace contextRef="#ctx0" brushRef="#br1" timeOffset="126111.9">10022 15566 255 0,'0'-15'392'0,"0"1"55"0,-6 3-7 0,0 0-52 15,-7 0-62-15,6 3-58 0,-6 1-34 0,1 0-17 16,4 3-10-16,-4-4-7 0,5 4-16 0,0 4-24 0,1-3-35 16,-1 3-33-16,-5 3-26 0,5 1-23 0,0 0-8 15,1 4-7-15,6-1-6 0,-6 0 1 16,6 1 26-16,0 3-2 0,0 0-5 0,6 0-1 0,0-1-2 16,1 1-2-16,0 0-31 0,-1 1 3 0,7-2-3 15,-7 1 0-15,8 0 0 0,-2 1-4 0,-4-5 0 16,4 4 0-16,1 0 3 0,-6-4 0 0,-1 0 6 15,1 1 4-15,-7-1 9 0,0 0 8 0,0 1 4 16,-7-5-1-16,1 5 0 0,-8-5-7 0,2 5-5 16,-2-5-10-16,2 1-5 0,-2 0-3 0,8-4-12 15,-1 3-17-15,-5-3-42 0,5 0-56 0,7-3-66 16,0 3-67-16,0 0-60 0,7-4-62 0,12 0-58 16,-6 4-58-16,6-3-53 0,-5-1 7 0,5 0 34 0,1 1 63 15,0-1 88-15</inkml:trace>
  <inkml:trace contextRef="#ctx0" brushRef="#br1" timeOffset="126375.92">10231 15687 156 0,'6'-4'410'0,"2"0"64"0,-8 1 32 0,6-1-45 15,0-3-79-15,0-1-72 0,1-2-67 0,0 2-40 16,6 1-26-16,-7-5-17 0,8 2-17 16,-8 2-31-16,0-3-7 0,-18 4-5 0,-2 0-3 0,8-1-3 15,-7 5-5-15,19-1-5 0,-6 0-6 0,0 1-8 16,-6 6-5-16,-8 1 7 0,2 0 14 0,-2 3 17 15,2 4 17-15,-8 0 21 0,7 4 22 0,7 0 13 16,-8-1 10-16,8 4-1 0,0 1-12 0,-1-1-22 16,7 0-29-16,7 1-32 0,-1-1-32 0,0-4-27 15,14 1-17-15,-7 0-33 0,0-4-64 0,6 0-95 16,1-4-135-16,0-3-139 0,6-4-140 0,-1 0-147 16,2-4-121-16,-1 1 2 0,-6-1 83 0,6 0 111 15,-7-3 130-15</inkml:trace>
  <inkml:trace contextRef="#ctx0" brushRef="#br1" timeOffset="126722.75">11247 15650 150 0,'6'-7'443'0,"-6"0"88"0,0-1 67 0,0 0-23 15,-6 1-72-15,0 0-80 0,-1 0-67 16,-6-1-30-16,0 1-62 0,1 4-52 0,-2-1-48 0,1 0-45 16,0 0-33-16,-6 4-46 0,5 0 10 0,2 4 12 15,-2 4 15-15,-5-1 19 0,5 0 18 16,2 8 15-16,-2 0 6 0,2-1-6 0,-1 1-15 15,6 3-23-15,0 0-25 0,7-3-25 0,7 3-21 16,-7-3-21-16,7-1-41 0,6 0-66 0,-1-2-89 16,2-4-91-16,5-5-88 0,1 1-68 0,0 0-40 15,6-4-19-15,-1-4-5 0,9 0-9 0,-16-3-12 16,9 0 3-16,-1-5 35 0,0 1 61 0,0 0 80 16</inkml:trace>
  <inkml:trace contextRef="#ctx0" brushRef="#br1" timeOffset="127036.4">11462 15650 61 0,'6'-11'339'0,"-6"0"68"0,0 3 26 0,0-2-25 15,-6 2-47-15,0-3-52 0,-7 8-58 16,-1-4-34-16,8 3-28 0,-8 4-23 0,2 0-29 16,6 0-26-16,-8 4-25 0,1-1-25 0,7 4-19 15,-8 1-7-15,8-1-1 0,0 3-1 0,6 2 3 16,-6-1 2-16,6 4 5 0,0-4 1 0,0 3 0 16,0 1-4-16,0 0-6 0,6-1-13 0,0-3-7 15,0-4-5-15,8 1-4 0,-8-1-3 0,1-3-1 16,6-1 3-16,-6-3 0 0,-1-3 1 0,6-1-1 15,8-3-1-15,-6-1-1 0,-1-2 0 0,-1-1 0 16,2 0 7-16,-2 0 14 0,-5 0 22 0,6 0 29 16,-6 0 35-16,-1 7 35 0,0-3 28 0,1 0 8 15,0 3-5-15,-7 4-21 0,0-4-29 0,0 8-33 16,0 0-34-16,0 3-26 0,0 0-16 16,0 4-6-16,6 0-5 0,-6 0-6 0,6 0-18 15,8 0-41-15,-8 4-67 0,1-5-86 0,-1 1-89 16,1 3-89-16,-1-2-82 0,7-1-78 0,1-3-80 15,-8-1-22-15,7-4 32 0,0-3 58 0,13 0 83 16,-7-3 114-16</inkml:trace>
  <inkml:trace contextRef="#ctx0" brushRef="#br1" timeOffset="127318.46">11950 15569 322 0,'-6'-14'418'0,"-7"3"56"0,0 0-11 0,0 4-55 16,-7 3-71-16,8 0-70 0,-2 1-55 0,2 3-41 15,4 3-35-15,2 1-29 0,0 0-29 0,-1 3-20 16,7 0-18-16,0 4-12 0,0 0-6 0,0 0-4 16,0 4-4-16,7-1-6 0,-1 0 0 0,0-2-1 15,14-1-3-15,-6 4-1 0,5-4-2 0,1 3 3 16,-8-3-1-16,2 0 0 0,-2 0 1 16,-5-3 7-16,-1 3 10 0,1-4 10 0,-7 0 15 0,-7 0 16 15,-6 1 15-15,7-5 7 0,-14 0 2 16,8 3-7-16,-8-3-11 0,1 0-14 0,5-3-19 15,2 0-32-15,4 0-53 0,-4 0-67 0,-1 0-77 0,6 0-78 16,7 0-94-16,0 0-105 0,0 0-104 16,0 0-13-16,0 0 34 0,7 0 52 0,6 0 85 15</inkml:trace>
  <inkml:trace contextRef="#ctx0" brushRef="#br1" timeOffset="127574.11">12237 15766 175 0,'20'-10'369'0,"6"-1"52"0,0 0-4 0,0-3-57 0,-7-1-73 0,1 0-76 16,-1 1-63-16,-5-1-35 0,-2 1-19 0,-6-1-1 0,2-1 6 15,-8 6 2-15,-8-1 4 0,2 4 3 0,-6 3 10 16,-2 1 13-16,-5 3 20 0,-1 3 23 16,8 1 23-16,-15 3 30 0,14 4 29 0,-6-1 19 15,5 6 6-15,2-1-18 0,5 3-7 0,1 0-21 16,6 0-39-16,6 1-43 0,1 2-39 0,5-2-19 15,2-1-37-15,-2 1-29 0,8-5-50 0,0 1-76 16,-1-4-116-16,1 0-133 0,6-4-131 0,-1 0-147 16,-5-2-163-16,0-5-77 0,-1-5 33 0,1 2 87 15,0-5 111-15,5 1 138 0</inkml:trace>
  <inkml:trace contextRef="#ctx0" brushRef="#br1" timeOffset="129672.72">21524 14082 195 0,'0'4'474'16,"7"-1"85"-16,-7 5 66 0,6-8-19 0,1 3-81 15,6 1-56-15,0-4-25 0,0 0-8 0,6 4 1 16,1-4 3-16,6-4-24 0,0 4-42 0,7-7-55 16,-7 3-48-16,7-3-43 0,-1 0-38 0,1 3-35 15,-1-7-29-15,-6 4-26 0,1-4-25 16,-2-1-23-16,-5 5-16 0,0-4-12 0,-14 0-7 16,0 1-5-16,-6-6-3 0,0 6-2 0,-6-6 0 15,-14 2-2-15,7 3-1 0,-13-3 4 0,14 2 4 16,-8 6 3-16,0-6 9 0,7 5 11 15,-7-1 7-15,8 5 4 0,-2 0-1 0,8 3-1 16,-7 3-6-16,-7 4-8 0,8 0-7 0,-2 11 2 16,1 2 10-16,0 1 11 0,6 9 14 15,1-1-34-15,0 7-26 0,0 5 0 0,6 3 0 16,6 7 0-16,-6 0 0 0,6 8 0 0,7-3 0 16,0 1 0-16,0-2 0 0,1-3 0 0,-2-1 0 15,2-7-149-15,-2 0-261 0,1-12-173 16,1 2-146-16,-8-8-112 0,7-5-95 0,-6-2-82 15,-1-12 49-15,-6 1 120 0,-6-5 134 0,6-3 139 16,-7-3 161-16</inkml:trace>
  <inkml:trace contextRef="#ctx0" brushRef="#br1" timeOffset="129855.36">21719 14477 291 0,'0'-9'488'0,"-6"-3"82"0,6 1 57 16,0 7-36-16,0-3-79 0,6 7-67 0,1-3-48 15,0 3-31-15,12 0-31 0,1 0-37 0,0 0-44 16,5 0-50-16,1 3-53 0,7-3-50 0,-1 3-38 16,1-3-31-16,-7 4-27 0,14-4-90 15,-8 0-105-15,1 0-113 0,-1-4-109 0,1 1-110 16,-7 0-132-16,6 3-98 0,-5-5 10 0,-2 2 64 16,-5-1 81-16,6 4 102 0</inkml:trace>
  <inkml:trace contextRef="#ctx0" brushRef="#br1" timeOffset="130074.54">22690 14309 368 0,'7'-11'454'0,"-7"-4"56"16,0 5 3-16,-7 2-46 0,1-3-59 0,6 4-38 16,-7 3-12-16,-6 4-8 0,7 0-2 0,0 4-10 15,-8 3-16-15,1 4-21 0,0 4-26 0,0-1-21 16,-7 5-28-16,1 4-35 0,6-6-43 15,0 9-45-15,0-4-40 0,6 0-30 16,1 0-33-16,0 1-48 0,12-2-82 0,0-7-109 0,1 1-119 16,6-4-118-16,0 0-104 0,7-7-104 15,-8-1-106-15,14-6 0 0,7-1 62 0,-7 0 90 16,7-3 104-16,5-4 134 0</inkml:trace>
  <inkml:trace contextRef="#ctx0" brushRef="#br1" timeOffset="130361.3">23107 14320 279 0,'13'-15'438'0,"6"4"55"16,-5 4 12-16,-2 0-58 0,2 0-83 0,-8 3-80 0,1 4-53 16,-1 0-31-16,-6 0-12 0,0 4-9 15,0-1-9-15,-6 4-11 0,-7 4-6 0,-7 0-9 16,7 4-10-16,-13-4-16 0,0 4-14 0,0 3-8 16,-7 1-9-16,1-5-5 0,6 4-7 0,-1-2-5 15,9-2 1-15,-2 0-4 0,7-3 2 16,-1 1-1-16,8-1-3 0,0-4-2 0,6 0-6 15,6 0-11-15,0-3-8 0,1-1-6 0,13 1-1 16,-8-4-8-16,14 0-2 0,-6 0-8 0,-1 0-25 16,7-4-45-16,-6 1-72 0,7-1-78 15,5-3-87-15,-6 0-78 0,0 0-54 0,-7 0-43 16,1-2-31-16,-1 2-33 0,-5 0-44 0,-2-4 9 16,-4 4 37-16,4-4 60 0,-12 3 87 0</inkml:trace>
  <inkml:trace contextRef="#ctx0" brushRef="#br1" timeOffset="130530.32">23204 14316 234 0,'-6'-11'415'0,"0"0"68"0,-1 0 12 0,1 1-29 0,-1 2-47 0,0 5-57 0,7-5-38 16,7 8-13-16,0 0-3 0,6 0-10 15,6 8-21-15,0-1-28 0,8 4-29 0,-7 3-31 16,-2 5-38-16,9-1-41 0,-7 4-23 0,-1 4-20 16,0-1-20-16,-5 2-21 0,-1 1-25 15,-1-1-33-15,-5-6-75 0,0 1-97 0,-7-4-103 16,6-3-97-16,0 0-120 0,-6-5-115 0,-6 1-83 15,0-3 10-15,6 0 58 0,-7-8 78 16,7 0 117-16</inkml:trace>
  <inkml:trace contextRef="#ctx0" brushRef="#br1" timeOffset="130758.46">23543 14313 102 0,'13'-19'410'0,"0"5"68"16,1 3 49-16,5-4-34 0,-6 8-73 0,13 0-87 0,0 3-58 0,0 0-40 15,6 4-24-15,1 8-16 0,-1-1-15 0,-5 4-24 16,-1 4-22-16,-6 3-14 0,-1 4-8 16,-12 4-7-16,-1-1-11 0,-6 1-9 0,0 3-10 15,-6 0-12-15,-8 0-13 0,2-3-18 0,-2 0-23 16,1 0-51-16,-6-4-78 0,12-4-92 16,-5 1-103-16,4-5-128 0,2-3-173 0,6-7-85 15,6-1 1-15,2-3 57 0,4 0 81 0,8-3 121 16</inkml:trace>
  <inkml:trace contextRef="#ctx0" brushRef="#br1" timeOffset="131021.66">24273 14408 40 0,'6'0'383'15,"1"0"69"-15,6 0 43 0,-7 0-35 0,0 0-88 16,2 0-115-16,4-4-92 0,1 4-67 0,1 0-42 16,5 0-29-16,-6-3-28 0,13 3-36 15,-7-4-45-15,1 4-72 0,0-4-100 0,-1 4-134 16,-6 0-61-16,0 0-13 0,1 0 20 0,-8 4 57 15</inkml:trace>
  <inkml:trace contextRef="#ctx0" brushRef="#br1" timeOffset="131179.13">24279 14547 7 0,'0'4'394'15,"7"0"77"-15,0-4 52 0,-1 3-7 0,6 1-82 16,-4-4-112-16,11 0-93 0,-6-4-70 0,0 1-48 15,13-1-33-15,-6 4-41 0,5-4-51 0,1 1-58 16,-6-1-72-16,0 0-109 0,5 1-160 16,-11-1-89-16,5 0-29 0,-6 0 14 0,0 4 48 15</inkml:trace>
  <inkml:trace contextRef="#ctx0" brushRef="#br1" timeOffset="131691.54">25360 14305 326 0,'14'-7'459'0,"-2"-4"65"0,-5 4 20 0,0 0-46 16,-7-1-74-16,0 5-52 0,0-1-41 0,0 0-48 15,0 4-41-15,0 0-44 0,-7 4-49 0,0 3-45 16,1 1-41-16,0-1-11 0,-14 7 2 16,7 1 5-16,-13 0 6 0,-7 3 8 0,13 1 12 15,2-1 16-15,10-4 11 0,8 5 11 0,-6-5 14 16,6-3 10-16,-6 4 6 0,6-4 1 0,-7 0-1 16,1-3-1-16,6-1-6 0,0-3-5 0,0-4-5 15,0 3-9-15,13-6-16 0,-7 3-19 16,8-4-23-16,4 1-26 0,2-1-28 0,0-1-45 15,5-2-72-15,2 0-102 0,-1 3-117 0,0-3-123 16,0 0-107-16,0 3-74 0,0-3-54 0,-6 4-41 16,-1-2-37-16,-6-2 43 0,1 3 72 15,5 4 82-15,-13-3 106 0</inkml:trace>
  <inkml:trace contextRef="#ctx0" brushRef="#br1" timeOffset="131918.21">25504 14368 15 0,'-7'-11'390'0,"1"4"78"0,-1-4 59 0,0-4 1 15,1 4-56-15,0 0-68 0,-1 0-39 0,0 0-22 16,7 4-17-16,0-1-23 0,0 5-19 16,14 3-31-16,-2 0-26 0,8 3-15 0,0 5-4 0,-1-1 3 15,7 7-4-15,-13 5-14 0,7 4-31 16,0 2-35-16,-8 4-32 0,2 0-28 0,-1 0-28 16,-7 0-21-16,7-3-34 0,-6 0-69 0,-1 0-101 15,0-4-134-15,1-1-135 0,0-5-138 16,-1-2-149-16,-6-3-118 0,0-4 0 0,0 1 82 15,0-5 110-15,13-3 125 0</inkml:trace>
  <inkml:trace contextRef="#ctx0" brushRef="#br1" timeOffset="132236.71">26337 14313 156 0,'6'0'431'0,"-6"3"71"0,0 1 50 0,0 0-36 16,-6 3-82-16,-13 4-76 0,6 0-54 0,-14 4-34 16,9 0-26-16,-15 3-21 0,7 0-41 15,0 4-44-15,-7 0-43 0,7-3-48 0,6 2-56 16,1 1-73-16,5-3-84 0,2-1-88 0,6 1-110 16,-2-5-128-16,2-3-123 0,-7-3-29 15,0-2 33-15,13 2 62 0,0-8 96 0</inkml:trace>
  <inkml:trace contextRef="#ctx0" brushRef="#br1" timeOffset="132441.75">25966 14412 141 0,'0'-8'441'0,"6"5"75"16,2-1 54-16,-8 4-21 0,6 4-74 0,0-1-74 0,0 5-57 15,8-1-48-15,-1 0-37 0,-1 1-38 0,8 3-54 16,0 3-57-16,6 1-46 0,-7 0-32 15,7 3-43-15,1-4-64 0,-7 5-79 0,-8-4-97 16,8-1-128-16,-7-2-175 0,-7-2-111 0,8-3-19 16,-14 1 37-16,6 0 74 0,-6-2 117 15</inkml:trace>
  <inkml:trace contextRef="#ctx0" brushRef="#br1" timeOffset="132789.91">26865 14445 60 0,'26'-11'400'0,"0"0"67"0,-6 0 46 0,5-4-24 16,-5 4-84-16,0-4-96 0,-1 1-64 16,-6-1-37-16,0 4-22 0,-7-4-15 0,-6 1-9 15,0-1-14-15,0 4-16 0,-6-3-14 0,0 3-8 0,-7 0-6 16,-1 3-1-16,2 1 2 0,-8 3 1 15,7 1 0-15,6-1-1 0,-6 4 3 16,1 4 6-16,5 3 14 0,-6 0 5 0,7 4 7 16,-1 4 7-16,0 3 1 0,1 4 3 0,-1 0-12 15,1 8-9-15,6-5-9 0,0 8-8 0,0 0-15 16,0 0-21-16,6 4-20 0,1-1-15 16,6 1-20-16,0-1-12 0,0-2-8 0,0-1-25 15,0-1-53-15,7 1-82 0,0-3-109 0,-8-4-123 16,8-1-124-16,-1-7-112 0,-5 1-102 0,-2-8-98 15,-6-1 16-15,2-6 75 0,-8-1 100 0,0-3 118 16</inkml:trace>
  <inkml:trace contextRef="#ctx0" brushRef="#br1" timeOffset="133008.12">26930 14690 270 0,'0'-14'470'0,"7"-1"84"0,-7 0 70 0,0 1-2 16,6 2-16-16,0-2-14 0,1 6-8 0,-1-3-17 15,8 5-43-15,-8-2-72 0,8 4-104 0,-2 1-104 16,8-1-89-16,-1 4-68 0,1 0-42 16,6 0-46-16,0 4-80 0,0-1-115 0,-7 1-142 15,8-4-144-15,-1 4-136 0,0 0-136 0,-7-4-135 16,7 3 1-16,0-3 82 0,1 3 113 16,-1-3 122-16,6 0 151 0</inkml:trace>
  <inkml:trace contextRef="#ctx0" brushRef="#br1" timeOffset="133215.31">27874 14361 44 0,'7'-15'414'0,"6"5"95"16,-7-2 80-16,-6 4 29 0,7 1-30 0,-7 3-48 16,0 4-15-16,-7 0-10 0,1 4-6 15,-7 0-9-15,0 7-19 0,-1 1-30 0,2 2-44 0,-8 4-43 16,14 0-45-16,-7 4-51 0,7 4-57 15,-2-4-57-15,2 4-54 0,6-1-41 0,6-3-37 0,-6 0-49 16,14 0-74-16,-8 0-111 16,1-8-146-16,6 5-158 0,0-8-136 0,7-4-95 0,-1 1-64 15,0-8-35-15,1 0-26 0,6-4 56 0,0 0 90 16,0-3 100-16,-6-4 111 0</inkml:trace>
  <inkml:trace contextRef="#ctx0" brushRef="#br1" timeOffset="133552.51">28077 14412 28 0,'0'-11'431'0,"0"3"108"0,0 1 83 16,0 4 42-16,0 3-48 0,0-4-84 16,6 4-79-16,0-4-73 0,8 4-67 15,5 0-70-15,7-4-67 0,0 4-60 0,7 0-51 0,-1 4-36 16,-6-4-15-16,1 4-13 0,5 0-2 16,-6-1 0-16,-7 4-1 0,1-3 2 0,-7 3 0 15,-7 4 3-15,1-3-1 0,-7 0 5 0,-7-2 0 16,1 5 11-16,-7-3 15 0,-1 4 13 0,2-3 16 15,-8 0 12-15,1 1 15 0,5-3 6 16,8 4 3-16,-6-4-3 0,12 1-6 0,-8 3-5 16,8-4 2-16,0 1 2 0,0 3-4 0,0-4 1 15,8 1-6-15,-8-2 8 0,12 2-24 0,-6-1-21 16,1 0-15-16,0 0-11 0,-7 1-6 16,6-4-13-16,-6 0 16 0,7 3 10 0,-7-3 5 15,0 3 1-15,-7-3 3 0,7 3-10 0,-6-3-7 16,-1 2-28-16,0-1-64 0,1 2-107 0,-6-3-145 15,12-1-155-15,0-3-163 0,-8 4-182 16,8-4-115-16,0-4 12 0,-6 4 96 0,6-3 130 16,14 3 147-16</inkml:trace>
  <inkml:trace contextRef="#ctx0" brushRef="#br1" timeOffset="133745.65">28578 14383 58 0,'12'-15'446'0,"-4"4"99"0,4 0 79 15,1 1 37-15,1 5-51 0,4 1-59 16,-4 1-42-16,12 6-37 0,-7 1-34 0,7 4-33 16,-6 3-41-16,6 3-60 0,-7 5-58 0,-5 2-49 15,-1 1-38-15,-7 4-38 0,1 4-40 0,-14-5-41 16,1 4-62-16,-7 1-107 0,-1-5-137 16,2 0-165-16,-2 2-174 0,-5-9-217 0,6 4-147 15,-6-7-6-15,-1 3 80 0,1 0 136 0,5-4 157 16</inkml:trace>
  <inkml:trace contextRef="#ctx0" brushRef="#br1" timeOffset="134659.26">24351 15247 189 0,'7'0'459'0,"-7"0"80"0,6 4 51 0,-6-4-48 15,13 3-117-15,-6-3-113 0,5 0-93 16,15-3-69-16,-1 3-50 0,0-4-33 0,13 4-25 16,0 0-27-16,7 0-34 0,-8-4-52 0,8 0-59 15,-7 4-76-15,-6 0-99 0,-7-3-124 16,-7 3-97-16,-5 0-21 0,-8 0 25 0,-6 0 58 0,0 0 90 15</inkml:trace>
  <inkml:trace contextRef="#ctx0" brushRef="#br1" timeOffset="134853.76">24461 15459 368 0,'0'0'474'0,"0"0"73"0,8 0 15 15,-8 0-43-15,6 4-65 0,-6-4-42 0,13 0-23 16,-7 0-24-16,7 0-30 0,14 0-41 0,-8-4-55 16,7 1-67-16,0 3-66 0,0-4-47 0,7 1-33 15,-1-1-34-15,1 0-53 0,-1 0-69 0,1 4-88 16,-7-3-96-16,6 0-96 0,-5 3-110 0,-8-5-130 16,7 2-52-16,0-1 22 0,-6 1 63 0,-1 3 83 15,1-4 118-15</inkml:trace>
  <inkml:trace contextRef="#ctx0" brushRef="#br1" timeOffset="135553.14">25810 15188 109 0,'12'-7'417'16,"8"3"67"-16,-13-3 43 0,6 3-38 0,-7 1-83 15,1-1-88-15,-7 4-64 0,0 0-44 16,0 0-30-16,-7 4-28 0,1-1-32 0,-7 5-36 15,0 4-36-15,-7-3-19 0,7 3-8 0,-6 2-6 16,0-3-5-16,-1 4-1 0,7-4 1 16,-7 4 4-16,0-4 8 0,-6 4 14 0,7-5 17 15,-7 1 19-15,6 1 22 0,7-6 28 0,0 2 27 16,0 0 29-16,1-5 25 0,4 1 26 0,8-4 19 16,-6 3 9-16,0-3 2 0,6 0-12 15,0 4-13-15,0-4-23 0,6-4-33 0,0 4-33 16,8-3-34-16,5 3-29 0,1-4-25 0,6 4-23 15,7-3-12-15,5 3-10 0,-5-4-6 0,7 0-12 16,-2 4-20-16,1-3-41 0,-6-2-59 16,-1 1-77-16,-12 4-86 0,6-2-82 0,-7-3-60 15,1 5-36-15,-7-3-11 0,-6-1 14 0,6 0 26 16,-7 1 41-16,0-1 38 0,2-3 37 0,-8 4 42 16,0-9 44-16,0 5 51 0,0 0 53 15,-8-4 66-15,8 0 67 0,0-1 56 0,0-2 41 16,0 3 31-16,-6 1 20 0,6-6 12 0,-6 2 13 15,-1 3 21-15,7 0 26 0,-6 0 28 0,6 3 23 16,-7 1 12-16,7 0-2 0,0 3-18 16,0 4-19-16,7-3-10 0,-1 6-3 0,7 1 0 15,-7 3-5-15,8 4-1 0,-8 7-7 0,0-3-25 16,2 3-35-16,-2 5-38 0,0 2-33 16,1 1-29-16,6 3-23 0,-6 0-11 0,-1 1-12 15,0-1-12-15,1 0-27 0,0-3-54 0,-1-4-84 16,-6 0-114-16,6 0-122 0,-6-7-119 0,7-1-102 15,-7 1-98-15,6-4-101 0,-6-8 16 0,7 5 72 16,0-8 94-16,5 3 113 0</inkml:trace>
  <inkml:trace contextRef="#ctx0" brushRef="#br1" timeOffset="135778.04">26670 15273 380 0,'12'-15'472'16,"-5"4"72"-16,0 3 18 0,-7 1-40 0,0 0-65 16,0 3-55-16,0 4-47 0,-7-3-46 0,-6 6-49 15,0 1-49-15,0 0-50 0,-6 6-48 16,5-2-34-16,1 7-23 0,0-1-13 0,0 5-12 16,-7 2-12-16,1-3-15 0,6 5-21 0,0-1-37 15,0-4-53-15,-6 1-65 0,5-4-75 0,8-1-71 16,0 0-67-16,-7 1-65 0,6-7-70 0,0-1-67 15,7 0 4-15,-6-7 38 0,6 0 64 0,0 0 87 16</inkml:trace>
  <inkml:trace contextRef="#ctx0" brushRef="#br1" timeOffset="135983.81">26396 15265 126 0,'0'-7'435'0,"6"-4"84"0,0 7 67 16,-6-3-17-16,0 7-66 0,14 0-46 15,-8 0-27-15,8 0-15 0,5 3-8 0,1 5-22 16,6-1-27-16,-7 4-69 0,-6 0-70 0,0 0-67 16,7 4-58-16,-7 3-36 0,6-4-31 0,-6 9-55 15,1-5-72-15,-2 1-91 0,2-5-101 0,-1-3-115 16,-1 1-89-16,-5-6-59 0,6 6-53 16,-7-5-63-16,1 0-5 0,-7-4 59 0,13 5 66 15,-6-4 77-15</inkml:trace>
  <inkml:trace contextRef="#ctx0" brushRef="#br1" timeOffset="141365.49">27152 15361 179 0,'0'-4'421'16,"0"1"67"-16,0-1 40 0,0 0-35 0,6 1-63 15,-6-2-59-15,6 5-37 0,-6-4-14 0,0 4-1 16,7 0 4-16,-7 0 1 0,6-2 2 0,8 2 1 15,-2-5 4-15,-4 5-1 0,-2 0-10 0,-12 5-23 16,-2-5-28-16,8 2-25 0,8-2-19 16,-2 0-17-16,6 0-22 0,2 0-25 0,11 0-25 15,8 0-26-15,-7-2-34 0,14 2-30 0,-1 0-21 16,-1 0-12-16,1 0-6 0,-6 0-3 0,0 0 3 16,0 0-6-16,-1 0-1 0,-13 0-1 15,1 0-1-15,-14 0 1 0,-6 0-2 0,-6 2 3 16,0 2 3-16,-8 4 5 0,-5-4 0 0,-1 3-8 15,-6 0 0-15,0 1 0 0,0-1 0 0,7-3 0 16,-1 2 0-16,7 2 0 0,7 0 0 0,-1-1 0 16,0 0 0-16,7 0 0 0,7 1 0 0,0-1 0 15,6 1 0-15,6-1 0 0,0 3 0 0,1 2 0 16,0-1 0-16,5 0 0 0,2 0 0 16,-1 0 0-16,-6-4 0 0,-1 4 0 0,1 0 0 15,-8-4 0-15,-5 1 0 0,6-1 0 0,-13 1 0 16,0-1 0-16,-6-4 0 0,-8 1 0 0,8 0 0 15,-13-1 0-15,5-3 0 0,-6 0 0 0,2 0 0 16,4 0 0-16,-5-3 0 0,-1 3 0 0,7 0 0 0,0 0 0 16,7 0-203-16,-7-4-225 0,13 4-183 15,0-4-146-15,13 1-123 0,0-1-110 0,6-3-51 16,7 3 82-16,7-3 139 0,6-1 142 0,13 1 145 16</inkml:trace>
  <inkml:trace contextRef="#ctx0" brushRef="#br1" timeOffset="141545.04">28317 15394 345 0,'13'-11'513'0,"-6"-4"81"0,-1 4 62 0,-6 4-34 16,-6 0-82-16,-1-2-68 0,7 7-61 0,0 2-61 15,-6-5-60-15,-1 10-62 0,0-3-70 16,1 2-56-16,-6 8-35 0,-2-1-17 0,-5 3-2 16,5 0-11-16,-4 5-8 0,-2-1-6 0,0 1-6 15,1 2-4-15,-1-3-8 0,0 2-5 0,7-2-24 16,7 0-54-16,-7-3-87 0,6-1-111 15,7-6-115-15,0-1-131 0,0 0-151 0,-6-3-94 0,6-4 12 16,0 0 71-16,6-4 93 0,1 1 122 0</inkml:trace>
  <inkml:trace contextRef="#ctx0" brushRef="#br1" timeOffset="141738.84">28050 15389 183 0,'0'-6'447'0,"0"-2"73"0,7 1 50 0,-1 3-42 15,8 1-91-15,-8 3-73 0,7 3-36 0,0 1-11 16,0 0 1-16,0 7-2 0,6-5-11 0,-5 10-35 16,-8-5-57-16,7 4-54 0,0-1-57 0,0 0-37 15,1 5-27-15,-2-4-16 0,8 3-19 0,-1-3-40 16,7-1-62-16,-6-3-97 0,6 0-107 0,-7 0-115 16,7-7-128-16,1 3-126 0,-9-7-70 15,9 4 21-15,-7-4 69 0,6-4 92 0,0 4 126 16</inkml:trace>
  <inkml:trace contextRef="#ctx0" brushRef="#br1" timeOffset="142057.47">28747 15482 153 0,'13'-12'432'0,"0"1"64"0,0-3 44 0,0 3-33 16,1 0-76-16,5-4-64 0,0 4-32 0,0 0-10 16,8 0 5-16,-1-3 10 0,-6 3 5 0,6-5 1 15,-1 2-5-15,-11 3-4 0,-2 1-9 0,2-5-21 16,-1 4-33-16,-13 0-32 0,0-4-43 15,0 4-43-15,-13 0-35 0,-1 0-32 0,8 4-24 16,-7 0-30-16,0 2-11 0,0-2-8 0,-7 7-4 16,-6 0-2-16,13 7-2 0,-6 2-3 15,6 1 4-15,-1 5 10 0,8 3 16 0,0 4 18 16,6 4 11-16,0 3 8 0,0 1-4 0,6 2-8 16,0 5-16-16,2-4-15 0,4 7-11 0,2-3-7 15,-2 3-4-15,1-3-2 0,1 7-3 0,-2-4-8 16,2 0-33-16,-8 1-54 0,0-5-72 0,-6-3-110 15,7-4-136-15,-7-3-151 0,0-3-112 16,6-6-81-16,-6-5-80 0,0-2-77 0,-6-2 31 16,-1-5 101-16,1-3 114 0,6 0 120 0,0 0 143 15</inkml:trace>
  <inkml:trace contextRef="#ctx0" brushRef="#br1" timeOffset="142245.59">28845 15679 254 0,'0'-18'488'15,"0"0"94"-15,0 3 87 0,0 3-3 16,0-2-43-16,0 7-38 0,0-4-38 0,0 4-54 16,0 3-71-16,0 0-82 0,6 1-99 15,1-1-92-15,-1 4-78 0,14 0-39 0,-7 4-21 0,13-4-40 0,-6 3-69 16,6 1-91-16,-1 4-103 0,1-5-113 16,1 1-104-16,-1-1-86 0,0-3-73 0,0 4-71 15,7-4 22-15,-7 0 66 0,-1 0 82 0,9 0 105 16</inkml:trace>
  <inkml:trace contextRef="#ctx0" brushRef="#br1" timeOffset="142445.68">29535 15496 30 0,'6'-14'393'15,"1"2"78"-15,0-2 56 0,-14-1 2 0,7 0-54 0,-7 8-62 0,1 0-26 16,-6 0-8-16,4 3-10 0,2 0-21 0,-7 4-27 0,0 0-40 16,0 4-46-16,-1 3-44 0,2 1-30 0,-1 2-24 15,6 5-22-15,1 0-28 0,-7 3-32 16,13 1-23-16,-6 3-13 0,6-4-25 0,6 4-1 0,-6-4-26 15,13-3-58-15,-7 3-91 0,1-4-105 0,6-2-87 16,-1-5-101-16,2 1-76 0,-1-1-53 0,0-4-45 16,0-3-10-16,1 4 45 0,4-8 61 15,-4 1 85-15,-1-1 102 0</inkml:trace>
  <inkml:trace contextRef="#ctx0" brushRef="#br1" timeOffset="142666.4">29639 15547 87 0,'7'-10'393'0,"0"-1"64"0,5-4 48 0,-6 4-34 16,8-5-70-16,-1 6-84 0,7 2-53 0,-1-2-28 15,7-1-22-15,-6 3-19 0,12 5-26 0,-6-5-26 16,0 5-31-16,7 3-29 0,-7 0-22 0,-7 0-9 16,1 8 8-16,-7-2 17 0,0 2 23 0,-6 3 33 15,-7 3 35-15,-13-2 33 0,6 2 25 16,-6 1 17-16,-7 3 6 0,1-3-8 0,-1 3-19 0,0 1-32 16,1-5-42-16,6 4-41 0,7-3-35 0,6 0-31 15,0-4-21-15,0 0-27 0,6 3-44 0,7-6-86 16,6-1-116-16,1-3-137 0,6-4-127 0,1-4-116 15,5 0-103-15,-6-3-88 0,7 0 6 16,-1 3 81-16,-5-3 100 0,-2-1 113 0,1-2 136 16</inkml:trace>
  <inkml:trace contextRef="#ctx0" brushRef="#br1" timeOffset="142867.81">30271 15408 390 0,'-6'-14'503'15,"0"3"75"-15,-2 0 55 0,8 3-38 0,-6 5-119 16,6-1-31-16,-6 4-24 0,6 0-21 0,0 4-37 15,6 3-53-15,0 4-8 0,8 4-64 0,-2-1-49 16,2 4-48-16,-1 1-28 0,-1 6-22 0,2-2-27 16,-2-1-26-16,2 3-20 0,-8 1-6 0,-6-1-13 15,7 0-6-15,-14-2-40 0,7 3-75 0,-6-4-115 16,-14-4-138-16,8 0-146 16,-8-3-183-16,-7-1-158 0,-5 0-29 0,-1-2 60 0,1-1 108 0,-7 0 131 15</inkml:trace>
  <inkml:trace contextRef="#ctx0" brushRef="#br1" timeOffset="143658.47">24761 16064 15 0,'7'-3'396'15,"-1"3"86"-15,1-5 61 0,-1 5 3 0,-6 0-52 16,-6-4-66-16,-1 4-26 0,1 0-17 0,6 0 2 16,-7 0-5-16,7 0-17 0,0 0-41 0,0 0-71 15,0 0-51-15,7 0-62 0,-7 0-51 0,6 0-38 16,-6 0-24-16,7 0-14 0,12 0-23 0,-5 0-1 16,12 0-5-16,-7 0-16 0,7 0-43 0,0 0-75 15,0 0-89-15,7 0-98 0,-7 0-94 0,-1-2-88 16,-5 2-94-16,0 0-101 0,-14 0-1 0,-6 0 52 15,0 0 73-15,0 0 93 0</inkml:trace>
  <inkml:trace contextRef="#ctx0" brushRef="#br1" timeOffset="143836.6">24657 16214 414 0,'13'8'501'0,"7"-5"55"0,-7 1 19 16,6-4-83-16,-6 0-107 0,13 0-82 0,-6-4-61 15,13 1-42-15,-1-1-36 0,1 0-38 0,-1 1-49 16,7-1-37-16,0-1-41 0,1 3-54 0,-8-2-68 16,1 0-77-16,-1 0-91 0,-6 0-135 0,-7 1-139 15,7-1-43-15,-6 1 18 0,7-1 51 0,5 1 87 16</inkml:trace>
  <inkml:trace contextRef="#ctx0" brushRef="#br1" timeOffset="144330.81">26110 16079 44 0,'19'-7'411'0,"0"-1"83"0,-6 5 58 0,1-6-1 0,-8 7-82 15,0 2-108-15,2-5-88 0,-2 5-71 0,-6 0-55 16,6 0-40-16,-6 5-34 0,0-3-28 0,-6 2-21 16,6 4-9-16,-6 0-4 0,-8-1-4 0,1 3-2 15,-7 2-3-15,-6-1 0 0,7 0-1 0,-7 0 3 16,0 0 1-16,6-1 2 0,1-2 6 0,5-1-1 15,-4 0 3-15,10 0-3 0,2 1-2 0,0-4-3 16,6 0-3-16,0-4-1 0,0 2 0 0,0-2 2 16,6 0 2-16,8 0 6 0,-2-2 3 15,8 2 2-15,-1-4-1 0,1 0-2 0,6 4-3 0,7-4-7 16,-7 0-11-16,6 1-19 0,1-1-32 0,-1-3-43 16,-5 4-45-16,-1-1-45 0,6-4-37 15,-7 2-32-15,2 2-22 0,-7-4-17 0,-2 1-18 16,-10 0-15-16,-2 3-12 0,0-7 12 15,-6 4 36-15,-6-1 60 0,0 1 79 0,-2 0 94 0,-4 0 105 16,6-1 101-16,-1 0 98 0,0 2 64 0,1 1 28 16,-7-2-3-16,7 0-26 0,-2 3-39 15,8-3-47-15,-6 7-34 0,6-7-24 0,0 7-20 0,6-4-18 16,2 4-27-16,-2 0-22 0,7 4-17 0,0 0-4 16,6 3 9-16,1 0 16 0,0 4 24 15,-1 3 15-15,-6 5 6 0,6-1-7 0,-5 8-10 16,-1-4-13-16,0 4-22 0,-7 3-23 0,1 0-18 15,-7 1-7-15,6-1-11 0,-6 0-8 0,6-2-27 16,2-2-43-16,-8 0-67 0,6-7-77 0,0 1-85 16,1-5-108-16,-1-3-125 0,7-4-80 0,-6 1 0 15,-1-8 43-15,8 0 68 0,12 0 100 0</inkml:trace>
  <inkml:trace contextRef="#ctx0" brushRef="#br1" timeOffset="144526.84">27158 16207 240 0,'13'-15'451'0,"7"0"64"0,-14 1 38 16,0 3-49-16,2 0-83 0,-8 0-69 0,0 4-43 16,0 3-30-16,-8 0-33 0,2 1-37 0,0 3-45 15,-14 3-52-15,7 5-45 0,0-1-32 0,-6 4-13 16,-1 3-9-16,-7 1-5 0,1 3-5 16,1 1-3-16,5-1-1 0,-6 4-1 0,13 0-12 0,0-4-30 15,-6 4-53-15,12-3-76 0,-6-1-80 0,7-3-102 16,-1-1-119-16,0-3-129 0,1-3-32 0,-1-5 31 15,7 1 58-15,7 0 89 0</inkml:trace>
  <inkml:trace contextRef="#ctx0" brushRef="#br1" timeOffset="144708.87">26911 16192 358 0,'0'-15'497'0,"0"5"72"0,0-2 39 15,0 2-46-15,0 2-96 0,0 5-81 0,0-1-72 16,6 4-46-16,0 0-30 0,1 4-44 0,0 3-45 15,12 1-37-15,-6 6-19 0,0 0-24 0,1 5-26 16,4-1-19-16,-4 4-13 0,5 0-26 0,-5 0-42 16,-2 0-65-16,2 0-86 0,5 0-91 15,-6-3-100-15,0-5-113 0,0 1-133 0,-6-4-29 16,5-4 32-16,-5 0 67 0,13-3 89 0</inkml:trace>
  <inkml:trace contextRef="#ctx0" brushRef="#br1" timeOffset="145094.57">27418 16167 295 0,'6'-12'474'16,"2"6"65"-16,-2-2 28 0,-6 1-71 0,6-1-108 16,1 5-94-16,0-1-72 0,6 0-50 0,-7 1-34 15,7 3-27-15,0-4-30 0,-7 4-31 0,1 0-23 16,0 0-13-16,-7 0-12 0,0 0-2 0,0 0 0 15,0 0 1-15,0 4 4 0,-7-1-3 0,7 1 5 16,-7 0-2-16,7-1-3 0,0 1 13 0,7 3-8 16,-7 1-5-16,7-1-3 0,6-4-2 0,-7 5 0 15,7-1-15-15,0 0 9 0,1-3 5 16,5 3 2-16,1 1 2 0,-2-4 0 0,2 3 0 16,7 0 0-16,-8-3-1 0,0 3 0 0,1 1 2 15,-1-1 1-15,-5-3 1 0,-2 3 0 0,2-3-1 16,-8 3 3-16,1-4-1 0,-1 5 0 0,-6-1 0 15,0 0 4-15,0-3-1 0,-6 4 1 0,-1-1-3 16,1 0-2-16,-8 0-1 0,2 1-4 0,-2-2-6 16,-5 3-25-16,6-2-42 0,0 0-61 15,7-3-76-15,-1 0-102 0,0-1-132 0,7-3-108 16,0 0-26-16,0 0 25 0,0 0 57 0,20 0 91 16</inkml:trace>
  <inkml:trace contextRef="#ctx0" brushRef="#br1" timeOffset="145295.75">28317 16207 27 0,'7'-7'386'0,"-1"-1"86"0,1 4 59 15,-7-3-15-15,0 7-76 0,-7 0-83 0,1 0-81 0,-1 0-67 16,0 7-48-16,-5-3-32 0,-2 4-27 0,2-1-25 16,-1 4-25-16,-1 0-19 0,8 0-9 0,0 4-10 15,0-1-4-15,-2 1-5 0,2 0-7 16,0-1-19-16,6 1-34 0,-7-3-50 0,0-2-64 15,7 1-92-15,-6-4-113 0,-7 0-141 0,0-3-49 0,6-4 4 16,-5 4 40-16,12-4 81 0</inkml:trace>
  <inkml:trace contextRef="#ctx0" brushRef="#br1" timeOffset="145474.87">28154 16229 201 0,'7'-11'467'0,"-7"0"86"0,7 4 73 0,-7-1-19 0,6 0-72 0,-6 5-84 0,0 3-78 15,6 0-64-15,1 3-56 0,-7 5-58 0,6 0-61 16,1 3-47-16,6 0-29 0,1 7-23 0,4-3-29 16,-4-1-50-16,5 4-77 0,1 1-97 0,-8-5-112 15,2 6-148-15,-8-10-183 0,1 1-67 0,6 0 18 16,0 0 65-16,7 0 94 0</inkml:trace>
  <inkml:trace contextRef="#ctx0" brushRef="#br1" timeOffset="149177.81">28669 16273 180 0,'13'-4'383'0,"0"0"52"16,-6 1-3-16,-1-1-48 0,-6 1-68 0,6-1-71 15,1 0-40-15,0 1-20 0,-1 3-4 16,-6-4-4-16,6 4-9 0,-6 0-18 0,7-4-26 0,-7 4-19 16,7 0-30-16,-1 4-22 0,-6-4-14 15,7 4-3-15,-1-4 3 0,0 3-4 0,8 1 9 0,6 3 6 16,-14-3 3-16,7 3-9 0,0 0-11 15,-7 4-7-15,1-3-8 0,-7-1-3 0,0 4-3 16,0 0-3-16,-7-1 1 0,-6 2 1 0,0-1-1 16,1 0 4-16,-2 0 2 0,1 4 0 15,0-8 1-15,0 4 1 0,7 0-1 0,-1-4-5 0,0 1-3 16,7-1-1-16,7-3-4 0,6 3-1 0,0-4 0 16,0 1 0-16,14-4 0 0,-2 4-2 15,1-4 1-15,7 3-2 0,6-3-7 0,-6 0-26 16,-1-3-49-16,-5 3-65 0,-2 0-78 0,-5-4-92 15,0 4-113-15,-8-4-153 0,1 1-46 0,-6-4 17 16,-7-1 50-16,6 1 79 0</inkml:trace>
  <inkml:trace contextRef="#ctx0" brushRef="#br1" timeOffset="149393.81">29431 16306 33 0,'0'0'375'0,"7"0"74"0,-7 0 43 0,-7 0-41 16,0 3-85-16,1 1-104 0,-7 0-88 0,7 3-64 15,-8 0-38-15,-5 5-21 0,12-1-11 0,-6 0-10 16,-7-1-19-16,14 5-3 0,0-4-6 0,0 4-2 16,6-4-10-16,-8 0-20 0,8 0-25 0,0-4-67 15,0 0-78-15,0 0-113 0,0-7-111 0,0 0-43 16,0 0 0-16,-6 0 43 0,0-3 68 15</inkml:trace>
  <inkml:trace contextRef="#ctx0" brushRef="#br1" timeOffset="149560.47">29144 16276 126 0,'-6'-7'395'0,"-1"3"54"0,7 1 25 0,0-1-63 0,0 4-84 15,7 0-83-15,6 0-53 0,0 4-28 0,0-1-15 16,6 5-11-16,1-1-20 0,-1 0-30 0,-5 5-31 15,5-2-24-15,1 5-15 0,0 1-10 0,-2-6-16 16,2 5-33-16,0-1-49 0,-1-3-80 0,1 0-129 16,-1-4-158-16,-12 1-74 0,6-5-16 0,-7 5 23 15,8-5 68-15</inkml:trace>
  <inkml:trace contextRef="#ctx0" brushRef="#br1" timeOffset="150556.84">29926 16247 278 0,'0'0'385'0,"6"-3"34"16,-6 6-28-16,0-6-77 0,-6 3-91 0,6 0-92 16,-6 0-54-16,6 3-33 0,-7 1-19 0,0 3-10 15,7-3-7-15,0-1-2 0,-6 5-3 0,6-5-2 16,0 5-1-16,0-5 0 0,0 5 0 15,0-4 0-15,0-4 1 0,0 3 2 0,0-3 6 16,6 4 7-16,-6-4 9 0,0 0 10 0,0 0 11 16,0 0 4-16,7-4-3 0,0 4-4 0,-7-3-8 15,6-1-8-15,-6 4-9 0,0 0-5 0,0-4-1 16,0 4-1-16,-6 0 1 0,6 0 1 0,-7 0 0 16,0 0 0-16,7 0 0 0,-6 0-3 0,6 0-5 15,0 0-7-15,0 0-10 0,0 0-13 0,0 0-15 16,0 0-17-16,0 0-17 0,0-4-19 0,0 4-21 15,0-3-30-15,6-1-33 0,-6 4-36 0,0-4-31 16,0 4-20-16,-6 0-3 0,6 0 17 0,0 0 36 16,0 0 43-16,0 0 57 0,0 0 39 15,0 0 37-15,0 0 38 0,-6 0 31 0,6 0 29 16,-8 0 18-16,8 0 31 0,-6 0 25 0,0 0 17 16,6 0 16-16,-7 0 13 0,7-3 7 0,-6 3-1 15,6 0-12-15,-7-4-21 0,7 4-23 0,-6 0-24 16,-1 0-21-16,1 0-13 0,6 0-8 0,-6 0 0 15,6 0-1-15,-8 4-5 0,8-4-7 0,-6 0-6 16,6 3-9-16,0-3-8 0,0 0-6 0,6 4-5 16,-6-4-5-16,8 0-6 0,-8 0-1 0,6 0-1 15,7 0 7-15,-7 0 15 0,1 0 17 16,6 0 17-16,-1 0 16 0,2-4 11 0,6 1 5 0,-8-1 2 16,1 0 1-16,7 1-1 0,-7-4-2 0,0 3 5 15,0-3 1-15,0-1 2 0,-6-3 2 16,5 4-4-16,-12-4-1 0,0 4-5 0,0-1-15 15,0-3 0-15,-6 4-7 0,0-4-1 0,-1 3-1 16,-6-2 4-16,-6 2 12 0,5 1-2 0,2 0-4 16,-8 3 0-16,7 0-6 0,0 1-12 0,0-1-11 15,7 4-13-15,-2 4-10 0,8 3-12 0,0 0-3 16,0 8-4-16,0-1 1 0,14 8 1 0,-1 1 1 16,0 6 4-16,6 0-1 0,7 4-4 0,1 0-2 15,-1 4-6-15,-6 3-1 0,5-3-2 16,-5-1-4-16,6 1 2 0,0 0-3 0,0-1-12 0,-7-3-34 15,1 0-55-15,-1-3-72 0,-5-1-82 16,-2-3-79-16,2-5-80 0,-2-3-79 0,-5-2-87 16,-7-2-44-16,-7-11 17 0,1 1 49 15,0-4 76-15,6-7 102 0</inkml:trace>
  <inkml:trace contextRef="#ctx0" brushRef="#br1" timeOffset="150745.34">30036 16548 370 0,'-12'-8'447'0,"-2"1"48"0,8 3-13 16,6-3-72-16,-6 3-93 0,6 1-65 0,0-1-51 16,6 4-33-16,-6-4-25 0,6 1-23 15,8 3-41-15,-2 0-29 0,8-4-23 0,-7 4-14 0,13 0-9 16,-6 0-10-16,-1 0-17 0,7-4-48 0,-6 4-62 16,6 0-89-16,0 0-119 0,-13-3-151 15,13 0-61-15,-13 3 0 0,7-4 36 0,0-1 76 16</inkml:trace>
  <inkml:trace contextRef="#ctx0" brushRef="#br1" timeOffset="150967.15">30480 16375 101 0,'0'-7'394'0,"-8"4"67"0,2-5 46 0,0 5-37 0,-7 3-75 0,13-4-83 15,-7 4-59-15,7 0-39 0,0 0-25 0,0 4-20 16,0 3-24-16,0 0-29 0,0 0-23 0,0 8-26 15,0 0-18-15,7-1-29 0,0 1-11 16,-1 0-1-16,6-1-6 0,-4 1-5 0,4 3-23 0,2-3-33 16,-1-4-62-16,7 0-74 0,-8 0-91 0,8-4-111 15,-7 1-133-15,-1-8-45 0,2 0 12 0,-2-4 45 16,8 0 77-16</inkml:trace>
  <inkml:trace contextRef="#ctx0" brushRef="#br1" timeOffset="151148.44">30753 16334 44 0,'0'-10'367'0,"-7"3"62"16,7-1 40-16,-6 5-43 0,6-1-84 0,-6 4-97 16,6 0-77-16,6 0-48 0,-6 4-28 15,6 3-14-15,1 0-9 0,6 1-12 0,0 4-10 16,0 2-14-16,0 0-9 0,0 4-8 0,6-3-8 16,-5 3-5-16,-1 1-17 0,0-1-27 0,-13-4-38 15,13 2-60-15,-7-6-80 0,0 1-105 16,-6 0-106-16,8-4-39 0,-8 1 2 0,0-4 39 0,6-1 73 15</inkml:trace>
  <inkml:trace contextRef="#ctx0" brushRef="#br1" timeOffset="151371.01">30935 16331 266 0,'0'-11'447'0,"-6"4"59"0,6 0 23 0,0 0-71 0,0 3-96 0,0 4-85 0,13-4-51 15,6 8-27-15,1 0-8 0,6-1-8 0,0 8-23 16,1 0-19-16,-2 5-21 0,1-2-25 0,-6 4-23 16,6-4-16-16,-13 8-15 0,0-3-11 0,0-1-10 15,0 4-12-15,-6-3-11 0,-7-1-30 0,0-4-53 16,-7 1-77-16,0 0-91 0,1-4-136 0,-14-1-188 16,7-2-79-16,0-5-4 0,0 1 47 15,13-4 75-15</inkml:trace>
  <inkml:trace contextRef="#ctx0" brushRef="#br1" timeOffset="152391.81">24618 16885 170 0,'0'3'463'16,"0"1"84"-16,0-4 58 0,0 0-27 0,0 0-85 16,0 0-73-16,0 0-59 0,0 0-43 0,0 0-30 15,0-4-37-15,7 4-46 0,-1-3-59 16,7 3-52-16,0-4-41 0,0 4-26 0,13-4-15 0,0 4-8 16,7 0-13-16,-7-3-32 0,7 3-65 0,-1 0-86 15,-6 0-95-15,0 3-104 0,-7-3-120 0,1 0-136 16,-7-3-43-16,1 3 29 0,-14 0 66 15,0 0 87-15,0 0 122 0</inkml:trace>
  <inkml:trace contextRef="#ctx0" brushRef="#br1" timeOffset="152547.93">24657 17035 136 0,'0'7'431'0,"7"0"67"0,-1 2 41 0,7-6-41 15,-6 0-104-15,6-3-102 0,6 0-84 0,0-3-58 16,8 3-38-16,5-3-27 0,1-3-32 15,-1 3-42-15,1-4-57 0,0 3-67 0,6-3-92 0,-7 7-125 16,1-4-149-16,-1-3-64 0,1 4-2 16,-1-9 38-16,7 1 74 0</inkml:trace>
  <inkml:trace contextRef="#ctx0" brushRef="#br1" timeOffset="152978.41">25940 16881 286 0,'13'0'447'0,"-13"0"58"0,-7 0 14 0,1 4-83 0,-1-4-111 0,-5 3-95 16,-2 4-65-16,14 0-48 0,-12 2-25 16,-2-2-17-16,1 4-17 0,-6 0-15 0,-8 0-20 0,2 0-9 15,-1 3-6-15,0-3-6 0,6 0 1 0,-6 4-2 16,13-8 1-16,-7 4-1 0,8-4 0 0,-1-3 1 16,6 3-1-16,0-7 7 0,7 3 11 0,7-3 13 15,6-3 8-15,0 3 7 0,0-3 4 16,6-1-4-16,1 0-9 0,6-3-12 0,1 3-8 15,-8-3-5-15,7 0-4 0,0-4-3 0,0 3 1 16,-7-2-3-16,7 2 1 0,-12-3 1 0,-2 0-1 16,8 4-9-16,-13-4 5 0,-1 7 5 0,0 1 4 15,-6-1 0-15,0-3 4 0,0 3 12 0,0 1 3 16,-6-6 7-16,6 9 10 0,-6-7 15 0,-1 4 17 16,0-1 14-16,1 1 13 0,-1 3 10 0,7-4 0 15,-6 4-7-15,6 0-17 0,-6 0-12 0,6 0-4 16,6 4-2-16,0 3-1 0,1 3-1 0,6 2 2 15,0 3-6-15,1 3-11 0,-2 0-18 16,1 4-15-16,0 0-11 0,6 0-5 0,1 8-4 16,0-5-7-16,-7 1-29 0,13 3-70 0,-13 0-102 15,6-3-111-15,-6-7-131 0,1-1-157 16,-8 0-141-16,0-3-18 0,8-1 54 16,-8 1 91-16,14-12 114 0</inkml:trace>
  <inkml:trace contextRef="#ctx0" brushRef="#br1" timeOffset="153190.1">26585 17049 265 0,'6'-11'455'0,"1"0"69"0,-7 1 40 15,0 2-42-15,-7-3-72 0,7 4-57 16,-6 3-48-16,-1 1-42 0,1 3-41 0,0 0-49 16,-2 3-58-16,-4 4-63 0,5 4-45 0,-12 1-25 0,6 2-14 15,-1 1-8-15,-5 0-7 0,6 3-1 0,7 0-17 16,-7 4-34-16,6-4-53 0,-6 1-72 15,-1-5-77-15,2 4-87 0,-1-7-94 16,13 1-113-16,0-12-56 0,0 7 15 0,0-3 49 16,7-1 72-16,-1-6 103 0</inkml:trace>
  <inkml:trace contextRef="#ctx0" brushRef="#br1" timeOffset="153340.23">26390 17049 108 0,'-7'-14'418'0,"0"-1"75"0,1 0 57 0,-1 1-11 16,1 3-57-16,0 4-60 0,-2-1-44 0,8 5-39 0,0-1-36 15,0 4-43-15,8 4-56 0,-2-1-66 16,7 5-54-16,7 3-34 0,-2-1-23 0,2 1-13 16,7 4-13-16,-1 0-27 0,6-1-58 0,-6 5-84 15,1-1-99-15,-2-3-126 0,1 3-152 16,0-7-132-16,-12 0-27 0,-1-4 40 0,-1-3 78 0,8 0 111 16</inkml:trace>
  <inkml:trace contextRef="#ctx0" brushRef="#br1" timeOffset="153683.7">26819 16998 137 0,'7'-11'414'0,"5"0"60"0,2 4 41 15,-8 0-50-15,8-4-88 0,-8 3-89 0,7 1-60 16,0 0-43-16,0-2-28 0,7 7-19 0,5-2-20 16,-5 4-14-16,0 0-17 0,-8 0-10 0,8 4-3 0,-7-2-2 15,1 7-2-15,-2-2-5 0,-6 0-1 16,-6 1-1-16,8-1 0 0,-8 4 2 0,-8-4-5 15,2 1-10-15,0 2-8 0,0-2-9 0,-2 3-6 16,8-4-13-16,-6-3-8 0,6 3-1 0,0 0-4 16,6-3-1-16,2 3-1 0,4 2 1 15,2-3-2-15,5 2 0 0,-6-5-1 0,13 1 2 0,-7 3 0 16,1-3-2-16,-1-1 0 0,1 5-1 0,-7-1 3 16,0-3-13-16,0 7 7 0,-7-4 9 0,-6 0 9 15,0 1 7-15,-6 3 3 0,-7-4 16 16,0 8-6-16,-6-5-5 0,-1-2-8 15,-6 4-25-15,7-5-43 0,-1-4-82 0,7 1-97 16,0-4-122-16,0-4-155 0,7 1-148 16,6-4-46-16,6 3 28 0,13-8 73 0,1 5 106 15</inkml:trace>
  <inkml:trace contextRef="#ctx0" brushRef="#br1" timeOffset="153906.94">27647 16998 57 0,'6'0'385'0,"-6"0"72"0,6 0 49 0,-6-4-30 0,0 8-73 0,-6-4-84 0,6 4-62 16,-6 3-41-16,-2-3-25 0,2 7-23 0,-6 0-22 0,5 0-31 0,-13 4-31 16,8-1-30-16,4 1-27 0,-4 3-16 0,-1 0-13 15,6 1-35-15,1-1-65 0,6-3-80 0,-7-5-113 0,1 1-156 0,6 1-124 0,0-1-34 0,0-8 25 0,6 1 61 16,7-8 106-16</inkml:trace>
  <inkml:trace contextRef="#ctx0" brushRef="#br1" timeOffset="154059.18">27497 16984 123 0,'0'-4'402'0,"0"0"60"16,6 4 40-16,-6 0-34 0,6 0-68 0,1 4-77 0,0 3-54 15,6-3-32-15,0 7-29 0,-7 0-30 0,13 0-35 16,-5 0-44-16,-1 3-33 0,0 1-35 15,0 0-27-15,7 3-42 0,-1 4-58 0,1-7-79 16,-8 3-123-16,8-3-160 0,-14-1-118 16,8-3-37-16,-8-4 16 0,1 2 58 0,12-6 113 15</inkml:trace>
  <inkml:trace contextRef="#ctx0" brushRef="#br1" timeOffset="154309.04">27939 17046 146 0,'26'-8'399'0,"-6"5"54"0,-1-1 25 0,1 0-62 0,6 1-88 0,1-1-92 0,-8 4-63 0,7 0-38 16,0 0-21-16,0 0-14 15,-7 4-10-15,7 3-9 0,-12-3-5 16,5 3 7-16,-6 3 13 0,0-1 18 16,-13-2 14-16,0 4 19 0,0 0 25 0,-13 0 27 15,0 3 36-15,0 1 27 0,1 0 19 0,4-1-2 0,-4 5-24 0,5-5-38 0,7-2-55 16,0 2-53-16,0-3-44 0,13 0-42 15,1-4-62-15,-2-3-99 0,8 0-126 16,5-4-130-16,15-4-128 0,-7 0-138 0,5-3-118 16,-5 0-34-16,-7-4 59 0,0 4 95 15,7-4 107-15,-1-1 139 0</inkml:trace>
  <inkml:trace contextRef="#ctx0" brushRef="#br1" timeOffset="154490.14">28838 17046 24 0,'7'-4'390'0,"-7"4"81"0,0-4 64 0,-7 4-6 15,1 0-63-15,-1 0-81 0,-5 4-64 0,-2-4-47 16,1 4-36-16,-6 2-28 0,-1 3-33 0,7 2-42 16,-7 0-45-16,8-1-33 0,-1 1-29 0,-1 8-21 15,8-5-8-15,-8 1-8 0,8 3-40 16,0-3-68-16,0-1-82 0,-1-2-92 16,7-5-123-16,-7-3-150 0,7 3-68 0,-6-3 11 15,-1-4 53-15,7 0 77 0,0-8 114 16</inkml:trace>
  <inkml:trace contextRef="#ctx0" brushRef="#br1" timeOffset="154676.74">28590 17083 276 0,'-6'-11'474'0,"6"7"77"0,-6-3 52 15,6 4-47-15,-6-3-92 0,6 3-77 0,0 3-62 16,0 0-46-16,6 0-43 0,0 3-43 0,0 6-49 16,8-2-44-16,-1 0-37 0,7 4-28 0,-2-4-25 15,-4 4-37-15,6 4-60 0,-1 0-73 0,-6-1-87 16,0 1-102-16,0-4-123 0,0 0-147 15,0 0-45-15,-7-3 20 0,8-1 59 0,6 0 87 16</inkml:trace>
  <inkml:trace contextRef="#ctx0" brushRef="#br1" timeOffset="155585.94">29294 17061 124 0,'6'0'401'16,"-6"0"60"-16,0 3 31 0,0-3-58 0,-6 0-89 16,0 4-104-16,-1-4-83 0,1 4-56 0,-1-1-33 15,0 1-22-15,-5 3-19 0,6 0-14 0,-2 1-6 16,2-1-6-16,0 0-3 0,-1 4-1 16,0-3-5-16,7-1-3 0,-6-3-4 0,6 3-7 15,0-3-4-15,0 3-3 0,0-3-2 0,0-1-3 16,0-3-1-16,0 0 0 0,0-3 3 0,6-5 4 15,1 5 5-15,0-5 4 0,-1 1 6 0,8-4 15 16,-8 4 2-16,6-4 4 0,2 0 15 0,-8 0 2 16,7 4 10-16,1-4 4 0,-8 0 14 0,0 2 10 15,-6 3 9-15,6-2 23 0,-6 1 15 16,7 3 8-16,-7 1 6 0,7-1 2 0,-7 4-2 0,0 0-14 16,0 0-16-16,6 4-15 0,-6-1-14 0,7 5-12 15,-1-1-20-15,1 3-11 0,6 2-9 0,-1 3-8 16,-4-1-6-16,4 1-10 0,1 3-22 15,-6 1-39-15,0-1-51 0,-1 4-54 16,6-8-50-16,-4 2-48 0,-2-2-40 0,0-3-23 16,-6 0-5-16,7-4 5 0,-7 1 23 15,-7-5 42-15,1 5 72 0,0-5 98 0,-8 5 117 16,2-5 119-16,-2 4 87 16,-5-3 61-16,5 0 38 0,2-1 25 0,-1-3 19 15,6 4-8-15,7-4-10 0,-6 0-14 16,6 4-26-16,6-4-46 0,8 0-72 0,-2 0-57 15,8-4-49-15,6 4-37 0,7 0-38 16,-1-4-55-16,-5 1-77 0,5 3-96 16,-7-4-99-16,9-3-130 0,-15 3-163 0,7 1-70 15,-6-1 13-15,6 0 58 0,6-3 83 16,-6 3 123-16</inkml:trace>
  <inkml:trace contextRef="#ctx0" brushRef="#br1" timeOffset="155781.96">30160 17101 366 0,'0'3'450'0,"-6"1"49"0,-7 0-15 15,-7 3-76-15,-6 4-95 0,7-4-81 16,-1 8-59-16,0 0-38 0,1-1-30 0,0 4-21 16,6 5-29-16,-1-5-28 0,8 4-42 0,0-4-60 15,-1 4-61-15,0-7-97 0,7-1-118 16,-6-3-130-16,-1 1-45 0,1-5 10 15,0-3 43-15,6-4 78 0</inkml:trace>
  <inkml:trace contextRef="#ctx0" brushRef="#br1" timeOffset="155947.07">29835 17156 315 0,'0'0'438'0,"0"-4"52"0,6 4-2 15,1 0-62-15,-1 0-81 0,1 4-62 16,-1-1-41-16,7-3-29 0,1 8-18 15,5-1-30-15,0 4-44 0,1 0-41 16,-1 4-44-16,8-4-63 0,-15 3-87 0,8 1-125 0,-6-4-199 16,-2 4-135-16,1-4-62 0,0-1 2 0,6-2 55 15,8-1 107-15</inkml:trace>
  <inkml:trace contextRef="#ctx0" brushRef="#br1" timeOffset="156294.81">30746 17134 105 0,'14'-8'434'0,"-2"1"79"0,-5 0 62 16,0-4-6-16,-1 0-82 0,7 0-84 16,-7-4-65-16,1 0-53 0,-7 1-46 0,7-1-42 0,-7 0-43 15,-7 4-53-15,0 1-38 0,7-1-14 16,-6 0 1-16,-7 3 17 0,7 1 15 0,-1 3 22 15,-6 4 5-15,0 0-4 0,0 0-6 0,-6 4-10 16,5 3-3-16,2 1 2 0,-2 3 11 0,2 0 18 16,-2 3 16-16,1 8 3 0,7-4-4 0,6 8-9 15,6 0-14-15,1 7-17 0,-1 0-19 16,8 7-16-16,4 0-14 0,2 1-13 0,0 2-10 16,6 2-9-16,0-2-6 0,0 5-14 15,0-7-53-15,0-1-91 0,-6-7-128 16,5 0-137-16,-11-12-130 0,5 2-137 0,-6-9-132 15,0-3-49-15,-13-3 57 0,0-1 98 16,0-7 109-16,0-4 138 0</inkml:trace>
  <inkml:trace contextRef="#ctx0" brushRef="#br1" timeOffset="156465.47">30772 17441 327 0,'-6'-14'487'0,"0"-1"76"0,-1 4 48 0,7-3-52 15,7 2-104-15,5 2-96 0,2 3-84 16,5-5-67-16,1 8-62 0,0-3-54 16,-1 3-63-16,0 1-60 0,0-1-81 15,8 0-85-15,5 4-95 0,-6-3-127 16,1 6-147-16,-8-3-53 0,0 4 22 0,8 0 52 0,-1-4 80 16</inkml:trace>
  <inkml:trace contextRef="#ctx0" brushRef="#br1" timeOffset="156668.57">31287 17199 360 0,'-6'-7'451'0,"-1"0"61"15,0 0 9-15,1 3-44 0,0 0-70 0,-1 1-58 0,0-1-42 0,1 4-32 16,-7 7-32-16,7-3-35 0,6 7-39 0,-7 3-35 16,7 2-34-16,0 2-27 0,7 0-23 15,-7 4-21-15,6 0-35 0,7 0-63 16,-7-4-90-16,1 1-94 0,0-5-110 15,5-3-130-15,-5 0-154 0,6-3-35 0,-7-1 38 16,14-4 68-16,-1-6 95 0</inkml:trace>
  <inkml:trace contextRef="#ctx0" brushRef="#br1" timeOffset="156959.87">31547 17145 205 0,'-6'-11'416'0,"6"7"70"16,-6-3 27-16,-1 7-46 0,1-4-75 0,-8 8-81 15,8-4-71-15,-7 7-42 0,13 0-25 16,0 4-18-16,0 4-7 0,7 7-12 0,-1 1-3 16,-6-2-22-16,6 5-19 0,8-1-18 0,-8-3-18 15,7 0-21-15,1-4-13 0,-2 1-10 16,1-8-5-16,0-4-1 0,6-3-19 16,1-4 8-16,-6-4 2 0,-2-3 3 15,1-4 0-15,-6 0-1 0,-14-8 13 0,7 1-9 16,-6 0-4-16,-1 0 0 0,7-4-5 0,-12 3-9 15,4-2-18-15,2 2-29 0,0 4-42 16,-8 1-55-16,8 3-60 0,0 3-57 0,-1 5-65 16,1-5-76-16,6 8-90 0,0 0-37 0,6 4 15 15,-6-4 40-15,13 0 70 0</inkml:trace>
  <inkml:trace contextRef="#ctx0" brushRef="#br1" timeOffset="157159.43">31815 17035 26 0,'0'-4'383'16,"0"0"71"-16,6 4 45 0,-6 0-16 0,6 4-64 15,1 0-80-15,6-1-49 0,-7 5-31 0,8-2-14 16,5 6-15-16,-6 7-25 0,0-5-26 0,-7 8-38 16,8 4-32-16,-1-1-24 0,-7 1-21 15,-6 3-12-15,7 1-22 0,-7-1-19 0,0-4-49 16,-7 1-79-16,1-7-102 0,-1-5-144 15,-13-3-189-15,1 0-124 0,0-3-29 16,0-5 37-16,5 1 78 0,14-4 131 0</inkml:trace>
  <inkml:trace contextRef="#ctx0" brushRef="#br1" timeOffset="157866.87">24553 17793 207 0,'-7'0'447'15,"7"0"65"-15,0 0 35 0,7 0-68 0,-1 0-119 16,7 0-106-16,0 4-84 0,13-4-61 16,7 0-35-16,6 0-20 0,7 0-28 15,6 0-53-15,7 0-60 0,-1 0-124 0,-6-4-183 16,0 4-110-16,-7 0-45 0,-5 4 3 16,-1-4 34-16,-6 0 113 0</inkml:trace>
  <inkml:trace contextRef="#ctx0" brushRef="#br0" timeOffset="177521.3">15285 13598 13 0,'0'0'373'0,"-7"0"60"0,7-3 38 0,-6 3-17 16,0 0-87-16,6-4-98 0,0 4-53 0,0 0-22 15,-7-4-3-15,7 4 3 0,0 0-2 0,7 0-9 16,5 0-11-16,-5 0-5 0,13 0 7 0,0 0 18 16,12 0 36-16,13-3 59 0,8 3 43 15,5 0 18-15,14 0 10 0,13 0 5 0,6 0-7 0,13 0-35 16,13 0-23-16,13 3-9 16,20 5-12-16,12-5-21 0,15 5-31 0,11 4-225 0,15-6 0 15,4 5 0-15,8 0 0 0,0 4 0 0,-6-4 0 16,6 3 0-16,-13-3 0 15,-7 0 0-15,0 4 0 0,-12 0 0 0,-13-5 0 0,-8 1 0 16,-18 1 0-16,-27-5 0 0,-13 0 0 0,-19-3 0 16,-14 3 0-16,-25-3 0 0,-7-4 0 0,-13 0 0 15,-13 0 0-15,-7 0 0 16,-6-4 0-16,-12-3 0 0,-2 7 0 0,-5-7 0 0,-1 3 0 16,1 1 0-16,-7-1 0 0,0 1-419 0,6-1-369 15,1-1-212-15,5-2-192 0,2 0-35 16,6 3 79-16,6 1 166 0,0 3 210 0,0 0 242 15</inkml:trace>
  <inkml:trace contextRef="#ctx0" brushRef="#br0" timeOffset="179006.29">32283 16943 54 0,'0'-3'358'0,"-6"-1"64"0,0 0 36 0,6 1-28 15,-14-1-60-15,1-1-68 0,7-1-43 0,-14 3-16 16,1-6 9-16,-1 6 14 0,7-4 17 0,-6 0 15 15,-7-1 10-15,6 1-3 0,1 0-14 0,-7-1-20 16,12 1-22-16,-5-4-25 0,6 4-29 0,-6-1-25 16,-1-3-19-16,-6 0-13 0,7 1-12 15,-8 2-4-15,1-4-2 0,0 5 0 0,0-4 1 0,-7 4 2 16,-5-3 3-16,5-2 0 0,-6 6 2 0,-7-6-4 16,1 1-3-16,-1 4-5 0,-13-5-11 0,-6 6-7 15,6-2-11-15,-12 1-6 0,6-4-31 16,0 8-50-16,-7-5 0 0,1 4 0 0,5 0 0 0,-5 2 0 15,5 2 0-15,1 0 0 0,-6 2 0 16,12 2 0-16,-6 4 0 0,0 3 0 0,13 3 0 0,-7 5 0 16,14 6 0-16,-1 1 0 0,7 3 0 15,6 4 0-15,7 0 0 0,0 8 0 0,0-6 0 16,13 10 0-16,7 2 0 0,0 1 0 0,12 0 0 16,13 3 0-16,14 4 0 0,19 0 0 15,13 3 0-15,20-6 0 0,18-1 0 16,9-3 0-16,18-11 0 0,7-5 0 0,13-6 0 15,6-8 0-15,0-6 0 0,1-9 0 16,-1-6 0-16,-6-9 0 0,-14-6 0 0,-6-8 0 16,-19-3 0-16,-13-11 0 0,-13-4 0 15,-14-4 0-15,-12-3 0 0,-20-4 0 16,-20 1 0-16,1-2 0 0,-20-3-35 0,-13 4-183 0,-6 4-57 16,-14 0-72-16,-6 3-80 0,-7 4-86 0,-12 4-76 15,5 6-60-15,-12 6-58 0,0 6-80 0,-6 7-42 16,-8 0 39-16,8 8 79 0,6 7 98 0,6 0 125 15</inkml:trace>
  <inkml:trace contextRef="#ctx0" brushRef="#br0" timeOffset="180031.72">32049 16350 45 0,'0'0'353'0,"0"0"61"15,0 0 28-15,-7 0-47 0,1 0-84 0,0 0-89 16,-7 0-83-16,-1 4-55 0,2-4-31 0,-8 3-15 16,0 1-8-16,1 0-6 0,-1-1-4 0,7 1-4 15,0-1-2-15,0 1-4 0,1 0-1 0,4-1-2 16,2-3 0-16,6 0-1 0,-6 4-2 0,-1-4 8 15,7 4 7-15,0-4 9 0,0 0 6 0,13-4 2 16,-7 0 0-16,2 1-3 0,4-5-6 0,8 5-5 16,-1-4-3-16,1-1-3 0,-1 1 2 0,7-3 1 15,-6 1 2-15,0 2-1 0,5-4 2 0,-5 4 3 16,0-4 7-16,-7 3 5 0,0-3 5 16,-7 4 6-16,1 0 8 0,-1 0 9 0,-6 3 3 15,0 0 14-15,0 1 5 0,0 3 8 0,0 0-3 16,0 0-9-16,-6 0-11 0,-1 3-20 0,7 5-12 15,-13-1-17-15,13 0-8 0,0 4-3 0,0 4-3 16,0-1-1-16,0 1 1 0,7 4-2 0,-1 3 2 16,1-4-2-16,-1 4-3 0,0 0 2 0,2 0 1 15,-8-1 1-15,6 2-3 0,0-1 0 0,-6-4 5 16,7 4-3-16,-7-8-4 0,0 1-2 0,0 0 2 16,0-1 0-16,0-3-3 0,0-3 7 15,0 0 11-15,-7-1 17 0,7-4 17 0,-6 1 18 16,0-1 13-16,6 1 5 0,-8-4-4 0,2 0 15 0,0 0-11 15,-1 0-2-15,-6 0 6 0,7 0 13 16,-1 0 13-16,1 0-9 0,0 0 15 0,-8 0 10 16,8 0 7-16,-1-4-6 0,7 4-11 0,-7 0-16 15,7 0-33-15,7 0-14 0,0 0-11 0,-1 0-7 16,14 0-4-16,6 0-3 0,-1 4 14 0,15-4-12 16,-1 0-16-16,6 4-33 0,7-4-53 0,-5 4-87 15,10-4-121-15,2 0-122 0,-7 0-120 16,7 0-122-16,-20 3-146 0,-7-6-63 0,1 3 43 0,-7 0 79 15,-6 0 102-15,-7 0 133 0</inkml:trace>
  <inkml:trace contextRef="#ctx0" brushRef="#br0" timeOffset="191110.87">25927 17702 133 0,'0'-4'404'16,"-6"0"60"-16,6 1 47 0,-7-1-38 0,0-3-69 15,1-1-62-15,0 1-38 0,-1 3-22 16,0-3-3-16,1 0-1 0,-1 3-19 0,1-3-1 16,0 7-2-16,6-7-6 0,6 7-19 15,0-5-34-15,-6 5-30 0,7-4-54 16,6 4-41-16,0 0-31 0,7 0-18 0,-1 4-9 15,13 1 18-15,-6 2-8 0,7-5-10 16,-1 10-9-16,-5-4-6 0,-1 3-6 16,0 0-20-16,-13 3 12 0,-7 1 5 0,-6-1 7 15,-6 1 2-15,-7 3 3 0,-13 2 2 16,0-3-5-16,-1-2 1 0,1 3 3 16,-6 0-1-16,7-3 1 0,5-4 0 0,0 0 1 15,13 0 4-15,1 0-3 0,12-4-4 16,7 0 4-16,7 2 1 0,12-6 1 15,7 1-4-15,1-1 2 0,5-3 0 0,8-3-3 16,-15 3-4-16,15-4-18 0,-14 1-56 16,-1 3-79-16,-5 0-98 0,-7-4-102 15,-6 4-108-15,0-5-118 0,-14 5-150 16,1-3-33-16,-7 3 37 0,0 0 71 0,6-8 91 16,7 5 127-16</inkml:trace>
  <inkml:trace contextRef="#ctx0" brushRef="#br0" timeOffset="191588.07">26735 17776 36 0,'-7'0'356'16,"7"0"48"-16,0 3 27 0,0-3-53 15,7 3-83-15,-7 1-95 0,0 0-65 0,-7 3-30 16,-6 4-8-16,6-4 8 0,-5 4 9 15,-8 0 7-15,1 4 1 0,-7-4 0 0,-1-4-1 16,1 4-3-16,0-4-9 0,7 1-13 16,12-1 3-16,1 0-21 0,6-3-22 15,0-1-19-15,13 2-16 0,-7-1-11 16,7-4-21-16,7 0 6 0,-7 0 4 0,13-4 1 16,-6-1-3-16,-1 2-12 0,1-1-21 15,6 0-26-15,-14 1-30 0,8 3-30 0,-13-4-27 16,-1 1-19-16,1-1-10 0,6 4-12 15,-7-4-11-15,0 4-13 0,-6-3-14 16,8-1-8-16,-8 0 0 0,0 1 16 16,0-1 35-16,6-3 54 0,-6-1 79 0,13 1 88 15,0 0 89-15,-7-1 65 0,1-2 48 16,-7 2 21-16,0 1 1 0,-7-4-4 16,7 4-4-16,-6-1 6 0,6 5 2 15,-7 0-6-15,1 3-15 0,6 0-23 0,-13 3-29 16,13 4-32-16,-6 4-22 0,6 7-18 15,0-3-14-15,0 7-20 0,0 3-25 0,6 4-20 16,7 8-18-16,-7-4-12 0,7 8-29 16,0 2-62-16,1-2-92 0,-2-5-111 15,8 1-152-15,-14-3-201 0,1-5-83 16,-1-4-1-16,8-7 64 0,-8-3 95 0,0 0 144 16</inkml:trace>
  <inkml:trace contextRef="#ctx0" brushRef="#br0" timeOffset="191954.42">25341 18412 240 0,'-32'8'494'0,"18"-5"84"0,8 1 72 16,12 0-17-16,20-4-71 0,20-4-50 15,26-3-46-15,25 3-30 0,21-3-31 16,18-1-39-16,14 5-63 0,13-1-69 0,0 0-64 15,6 1-51-15,0-1-40 0,0 4-47 16,-5-4-77-16,-8 1-129 0,-6 3-163 0,-14-4-176 16,-12 0-226-16,-13-3-170 0,-7 4-42 15,-19-1 61-15,-7 0 128 0,-6 4 157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C5CF-4FBB-45AD-9D6C-D1531860BC5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14E40-8234-47F0-A683-9329990CE46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639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6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12539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98687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00737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48950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62962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17224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3016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24813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49106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00263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52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35595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74939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16479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51735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5225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10250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110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68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4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92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302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473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1217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7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967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0228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10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9947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0844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Buat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ayam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goreang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kita</a:t>
            </a:r>
            <a:r>
              <a:rPr lang="en-US" sz="1200" dirty="0">
                <a:latin typeface="LM Roman 10" panose="00000500000000000000" pitchFamily="50" charset="0"/>
              </a:rPr>
              <a:t> gak </a:t>
            </a:r>
            <a:r>
              <a:rPr lang="en-US" sz="1200" dirty="0" err="1">
                <a:latin typeface="LM Roman 10" panose="00000500000000000000" pitchFamily="50" charset="0"/>
              </a:rPr>
              <a:t>perlu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masak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lagi</a:t>
            </a:r>
            <a:r>
              <a:rPr lang="en-US" sz="1200" dirty="0">
                <a:latin typeface="LM Roman 10" panose="00000500000000000000" pitchFamily="50" charset="0"/>
              </a:rPr>
              <a:t>, </a:t>
            </a:r>
            <a:r>
              <a:rPr lang="en-US" sz="1200" dirty="0" err="1">
                <a:latin typeface="LM Roman 10" panose="00000500000000000000" pitchFamily="50" charset="0"/>
              </a:rPr>
              <a:t>biar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wartegbahari</a:t>
            </a:r>
            <a:r>
              <a:rPr lang="en-US" sz="1200" dirty="0">
                <a:latin typeface="LM Roman 10" panose="00000500000000000000" pitchFamily="50" charset="0"/>
              </a:rPr>
              <a:t> yang cooking (let him cook) </a:t>
            </a:r>
            <a:r>
              <a:rPr lang="en-US" sz="1200" dirty="0" err="1">
                <a:latin typeface="LM Roman 10" panose="00000500000000000000" pitchFamily="50" charset="0"/>
              </a:rPr>
              <a:t>kita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cuman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makan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ayam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gorengnya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doang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2040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1029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8638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8794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8268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458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96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264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2334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7763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8394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768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0564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868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609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42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0880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054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3237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139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2813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4892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8667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8548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2996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486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2549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8835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63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4884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5508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762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2790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8768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02450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7198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23266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42056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9643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376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21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80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76994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60008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6631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58843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5339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89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77714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09762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36465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850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135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00652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9439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69903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6180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1347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8113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11376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735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1922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280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sebagai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contoh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biasanya</a:t>
            </a:r>
            <a:r>
              <a:rPr lang="en-US" sz="1200" dirty="0">
                <a:latin typeface="LM Roman 10" panose="00000500000000000000" pitchFamily="50" charset="0"/>
              </a:rPr>
              <a:t> Ibu </a:t>
            </a:r>
            <a:r>
              <a:rPr lang="en-US" sz="1200" dirty="0" err="1">
                <a:latin typeface="LM Roman 10" panose="00000500000000000000" pitchFamily="50" charset="0"/>
              </a:rPr>
              <a:t>memilih</a:t>
            </a:r>
            <a:r>
              <a:rPr lang="en-US" sz="1200" dirty="0">
                <a:latin typeface="LM Roman 10" panose="00000500000000000000" pitchFamily="50" charset="0"/>
              </a:rPr>
              <a:t> Bahasa </a:t>
            </a:r>
            <a:r>
              <a:rPr lang="en-US" sz="1200" dirty="0" err="1">
                <a:latin typeface="LM Roman 10" panose="00000500000000000000" pitchFamily="50" charset="0"/>
              </a:rPr>
              <a:t>Lembut</a:t>
            </a:r>
            <a:r>
              <a:rPr lang="en-US" sz="1200" dirty="0">
                <a:latin typeface="LM Roman 10" panose="00000500000000000000" pitchFamily="50" charset="0"/>
              </a:rPr>
              <a:t> / </a:t>
            </a:r>
            <a:r>
              <a:rPr lang="en-US" sz="1200" dirty="0" err="1">
                <a:latin typeface="LM Roman 10" panose="00000500000000000000" pitchFamily="50" charset="0"/>
              </a:rPr>
              <a:t>Tegas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dalam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menugaskan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melakukan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suatu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pekerjaan</a:t>
            </a:r>
            <a:r>
              <a:rPr lang="en-US" sz="1200" dirty="0">
                <a:latin typeface="LM Roman 10" panose="00000500000000000000" pitchFamily="50" charset="0"/>
              </a:rPr>
              <a:t>.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untuk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anak</a:t>
            </a:r>
            <a:r>
              <a:rPr lang="en-US" sz="1200" dirty="0">
                <a:latin typeface="LM Roman 10" panose="00000500000000000000" pitchFamily="50" charset="0"/>
              </a:rPr>
              <a:t> yang </a:t>
            </a:r>
            <a:r>
              <a:rPr lang="en-US" sz="1200" dirty="0" err="1">
                <a:latin typeface="LM Roman 10" panose="00000500000000000000" pitchFamily="50" charset="0"/>
              </a:rPr>
              <a:t>keren</a:t>
            </a:r>
            <a:r>
              <a:rPr lang="en-US" sz="1200" dirty="0">
                <a:latin typeface="LM Roman 10" panose="00000500000000000000" pitchFamily="50" charset="0"/>
              </a:rPr>
              <a:t> dan </a:t>
            </a:r>
            <a:r>
              <a:rPr lang="en-US" sz="1200" dirty="0" err="1">
                <a:latin typeface="LM Roman 10" panose="00000500000000000000" pitchFamily="50" charset="0"/>
              </a:rPr>
              <a:t>cerdas</a:t>
            </a:r>
            <a:r>
              <a:rPr lang="en-US" sz="1200" dirty="0">
                <a:latin typeface="LM Roman 10" panose="00000500000000000000" pitchFamily="50" charset="0"/>
              </a:rPr>
              <a:t>.</a:t>
            </a:r>
            <a:br>
              <a:rPr lang="en-US" sz="1200" dirty="0">
                <a:latin typeface="LM Roman 10" panose="00000500000000000000" pitchFamily="50" charset="0"/>
              </a:rPr>
            </a:br>
            <a:r>
              <a:rPr lang="en-US" sz="1200" dirty="0">
                <a:latin typeface="LM Roman 10" panose="00000500000000000000" pitchFamily="50" charset="0"/>
              </a:rPr>
              <a:t>Compiler </a:t>
            </a:r>
            <a:r>
              <a:rPr lang="en-US" sz="1200" dirty="0" err="1">
                <a:latin typeface="LM Roman 10" panose="00000500000000000000" pitchFamily="50" charset="0"/>
              </a:rPr>
              <a:t>Manusia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misalnya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adalah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Otak</a:t>
            </a:r>
            <a:r>
              <a:rPr lang="en-US" sz="1200" dirty="0">
                <a:latin typeface="LM Roman 10" panose="00000500000000000000" pitchFamily="50" charset="0"/>
              </a:rPr>
              <a:t> (</a:t>
            </a:r>
            <a:r>
              <a:rPr lang="en-US" sz="1200" dirty="0" err="1">
                <a:latin typeface="LM Roman 10" panose="00000500000000000000" pitchFamily="50" charset="0"/>
              </a:rPr>
              <a:t>Kalau</a:t>
            </a:r>
            <a:r>
              <a:rPr lang="en-US" sz="1200" dirty="0">
                <a:latin typeface="LM Roman 10" panose="00000500000000000000" pitchFamily="50" charset="0"/>
              </a:rPr>
              <a:t> Punya)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5591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22581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2403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51510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0311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46756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109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35394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90717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4172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0697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912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75113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28553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27356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59887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93465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8654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5285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01140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70911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64365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LM Roman 10" panose="00000500000000000000" pitchFamily="50" charset="0"/>
              </a:rPr>
              <a:t>Contohnya</a:t>
            </a:r>
            <a:r>
              <a:rPr lang="en-US" sz="1200" dirty="0">
                <a:latin typeface="LM Roman 10" panose="00000500000000000000" pitchFamily="50" charset="0"/>
              </a:rPr>
              <a:t> Bahasa Indonesia </a:t>
            </a:r>
            <a:r>
              <a:rPr lang="en-US" sz="1200" dirty="0" err="1">
                <a:latin typeface="LM Roman 10" panose="00000500000000000000" pitchFamily="50" charset="0"/>
              </a:rPr>
              <a:t>lebih</a:t>
            </a:r>
            <a:r>
              <a:rPr lang="en-US" sz="1200" dirty="0">
                <a:latin typeface="LM Roman 10" panose="00000500000000000000" pitchFamily="50" charset="0"/>
              </a:rPr>
              <a:t> </a:t>
            </a:r>
            <a:r>
              <a:rPr lang="en-US" sz="1200" dirty="0" err="1">
                <a:latin typeface="LM Roman 10" panose="00000500000000000000" pitchFamily="50" charset="0"/>
              </a:rPr>
              <a:t>singkat</a:t>
            </a:r>
            <a:r>
              <a:rPr lang="en-US" sz="1200" dirty="0">
                <a:latin typeface="LM Roman 10" panose="00000500000000000000" pitchFamily="50" charset="0"/>
              </a:rPr>
              <a:t> disbanding Bahasa </a:t>
            </a:r>
            <a:r>
              <a:rPr lang="en-US" sz="1200" dirty="0" err="1">
                <a:latin typeface="LM Roman 10" panose="00000500000000000000" pitchFamily="50" charset="0"/>
              </a:rPr>
              <a:t>Inggris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14E40-8234-47F0-A683-9329990CE463}" type="slidenum">
              <a:rPr lang="en-ID" smtClean="0"/>
              <a:t>124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76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3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518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75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55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42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50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53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407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73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6929-1C8A-4E0B-B8B6-FA66BC03C74D}" type="datetimeFigureOut">
              <a:rPr lang="en-ID" smtClean="0"/>
              <a:t>27/08/2024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67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customXml" Target="../ink/ink10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650.png"/><Relationship Id="rId4" Type="http://schemas.openxmlformats.org/officeDocument/2006/relationships/customXml" Target="../ink/ink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bdanhafidz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code.visualstudio.com/docs/languages/cpp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hyperlink" Target="https://www.onlinegdb.com/online_c++_compiler" TargetMode="External"/><Relationship Id="rId4" Type="http://schemas.openxmlformats.org/officeDocument/2006/relationships/hyperlink" Target="https://sourceforge.net/projects/orwelldevc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0.png"/><Relationship Id="rId4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137" y="2313432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latin typeface="LM Roman 10" panose="00000500000000000000" pitchFamily="50" charset="0"/>
              </a:rPr>
              <a:t> Dasar dan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Pengantar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latin typeface="LM Roman 10" panose="00000500000000000000" pitchFamily="50" charset="0"/>
              </a:rPr>
              <a:t>.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137" y="3355150"/>
            <a:ext cx="9144000" cy="469030"/>
          </a:xfrm>
        </p:spPr>
        <p:txBody>
          <a:bodyPr/>
          <a:lstStyle/>
          <a:p>
            <a:pPr algn="l"/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By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Abdan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Hafidz</a:t>
            </a:r>
            <a:endParaRPr lang="en-ID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7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7259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Ibu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F1C6DB-6BCF-B79E-29D0-4629964FF333}"/>
              </a:ext>
            </a:extLst>
          </p:cNvPr>
          <p:cNvSpPr txBox="1">
            <a:spLocks/>
          </p:cNvSpPr>
          <p:nvPr/>
        </p:nvSpPr>
        <p:spPr>
          <a:xfrm>
            <a:off x="1137167" y="3429000"/>
            <a:ext cx="5635773" cy="2004236"/>
          </a:xfrm>
          <a:prstGeom prst="rect">
            <a:avLst/>
          </a:prstGeom>
          <a:solidFill>
            <a:srgbClr val="515151">
              <a:alpha val="50196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err="1">
                <a:latin typeface="LM Roman 10" panose="00000500000000000000" pitchFamily="50" charset="0"/>
              </a:rPr>
              <a:t>Pemrograman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adalah</a:t>
            </a:r>
            <a:r>
              <a:rPr lang="en-US" sz="2800" i="1" dirty="0">
                <a:latin typeface="LM Roman 10" panose="00000500000000000000" pitchFamily="50" charset="0"/>
              </a:rPr>
              <a:t> proses </a:t>
            </a:r>
            <a:r>
              <a:rPr lang="en-US" sz="2800" i="1" dirty="0" err="1">
                <a:latin typeface="LM Roman 10" panose="00000500000000000000" pitchFamily="50" charset="0"/>
              </a:rPr>
              <a:t>menulis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suatu</a:t>
            </a:r>
            <a:r>
              <a:rPr lang="en-US" sz="2800" i="1" dirty="0">
                <a:latin typeface="LM Roman 10" panose="00000500000000000000" pitchFamily="50" charset="0"/>
              </a:rPr>
              <a:t> program yang </a:t>
            </a:r>
            <a:r>
              <a:rPr lang="en-US" sz="2800" i="1" dirty="0" err="1">
                <a:latin typeface="LM Roman 10" panose="00000500000000000000" pitchFamily="50" charset="0"/>
              </a:rPr>
              <a:t>terdiri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dari</a:t>
            </a:r>
            <a:r>
              <a:rPr lang="en-US" sz="2800" i="1" dirty="0"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sekumpulan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instruksi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atau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untuk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melakukan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pekerjaan</a:t>
            </a:r>
            <a:r>
              <a:rPr lang="en-US" sz="2800" b="1" i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i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tertentu</a:t>
            </a:r>
            <a:endParaRPr lang="en-US" sz="28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67A579-94A9-D037-DDF2-E2822613014C}"/>
              </a:ext>
            </a:extLst>
          </p:cNvPr>
          <p:cNvSpPr txBox="1">
            <a:spLocks/>
          </p:cNvSpPr>
          <p:nvPr/>
        </p:nvSpPr>
        <p:spPr>
          <a:xfrm>
            <a:off x="7482556" y="2469077"/>
            <a:ext cx="4128199" cy="171184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lakukan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pekerjaan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Sapu_rumah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2x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sehari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cuci_pakaian</a:t>
            </a:r>
            <a:r>
              <a:rPr lang="en-US" sz="16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algn="l">
              <a:lnSpc>
                <a:spcPct val="100000"/>
              </a:lnSpc>
            </a:pPr>
            <a:r>
              <a:rPr lang="en-US" sz="16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detergen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 liter x </a:t>
            </a:r>
            <a:r>
              <a:rPr lang="en-US" sz="16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berat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baju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2.5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Data Array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33264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Array / </a:t>
            </a:r>
            <a:r>
              <a:rPr lang="en-ID" b="1" i="1" dirty="0" err="1">
                <a:latin typeface="LM Roman 10" panose="00000500000000000000" pitchFamily="50" charset="0"/>
              </a:rPr>
              <a:t>Larik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6829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Masalah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Hampir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serupa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permasalahan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pengulangan</a:t>
            </a:r>
            <a:r>
              <a:rPr lang="en-US" sz="2800" b="1" dirty="0">
                <a:latin typeface="LM Roman 10" panose="00000500000000000000" pitchFamily="50" charset="0"/>
              </a:rPr>
              <a:t>. Kita juga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dikaitkan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efisiensi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kontinuitas</a:t>
            </a:r>
            <a:r>
              <a:rPr lang="en-US" sz="2800" b="1" dirty="0">
                <a:latin typeface="LM Roman 10" panose="00000500000000000000" pitchFamily="50" charset="0"/>
              </a:rPr>
              <a:t> program.</a:t>
            </a:r>
          </a:p>
        </p:txBody>
      </p:sp>
    </p:spTree>
    <p:extLst>
      <p:ext uri="{BB962C8B-B14F-4D97-AF65-F5344CB8AC3E}">
        <p14:creationId xmlns:p14="http://schemas.microsoft.com/office/powerpoint/2010/main" val="9866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Masalah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M Roman 10" panose="00000500000000000000" pitchFamily="50" charset="0"/>
              </a:rPr>
              <a:t>Misalkan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andi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mempunyai</a:t>
            </a:r>
            <a:r>
              <a:rPr lang="en-US" sz="2000" dirty="0">
                <a:latin typeface="LM Roman 10" panose="00000500000000000000" pitchFamily="50" charset="0"/>
              </a:rPr>
              <a:t> 10 </a:t>
            </a:r>
            <a:r>
              <a:rPr lang="en-US" sz="2000" dirty="0" err="1">
                <a:latin typeface="LM Roman 10" panose="00000500000000000000" pitchFamily="50" charset="0"/>
              </a:rPr>
              <a:t>kotak</a:t>
            </a:r>
            <a:r>
              <a:rPr lang="en-US" sz="2000" dirty="0">
                <a:latin typeface="LM Roman 10" panose="00000500000000000000" pitchFamily="50" charset="0"/>
              </a:rPr>
              <a:t>, </a:t>
            </a:r>
            <a:r>
              <a:rPr lang="en-US" sz="2000" dirty="0" err="1">
                <a:latin typeface="LM Roman 10" panose="00000500000000000000" pitchFamily="50" charset="0"/>
              </a:rPr>
              <a:t>kotak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ke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satu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sampai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sepuluh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berisikan</a:t>
            </a:r>
            <a:r>
              <a:rPr lang="en-US" sz="2000" dirty="0">
                <a:latin typeface="LM Roman 10" panose="00000500000000000000" pitchFamily="50" charset="0"/>
              </a:rPr>
              <a:t> bola </a:t>
            </a:r>
            <a:r>
              <a:rPr lang="en-US" sz="2000" dirty="0" err="1">
                <a:latin typeface="LM Roman 10" panose="00000500000000000000" pitchFamily="50" charset="0"/>
              </a:rPr>
              <a:t>berturut</a:t>
            </a:r>
            <a:r>
              <a:rPr lang="en-US" sz="2000" dirty="0">
                <a:latin typeface="LM Roman 10" panose="00000500000000000000" pitchFamily="50" charset="0"/>
              </a:rPr>
              <a:t> – </a:t>
            </a:r>
            <a:r>
              <a:rPr lang="en-US" sz="2000" dirty="0" err="1">
                <a:latin typeface="LM Roman 10" panose="00000500000000000000" pitchFamily="50" charset="0"/>
              </a:rPr>
              <a:t>turut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sebanyak</a:t>
            </a:r>
            <a:r>
              <a:rPr lang="en-US" sz="2000" dirty="0">
                <a:latin typeface="LM Roman 10" panose="00000500000000000000" pitchFamily="50" charset="0"/>
              </a:rPr>
              <a:t> 1,0,2,3,4,4,5,6,7,0. </a:t>
            </a:r>
            <a:r>
              <a:rPr lang="en-US" sz="2000" dirty="0" err="1">
                <a:latin typeface="LM Roman 10" panose="00000500000000000000" pitchFamily="50" charset="0"/>
              </a:rPr>
              <a:t>Mungkin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secara</a:t>
            </a:r>
            <a:r>
              <a:rPr lang="en-US" sz="2000" dirty="0">
                <a:latin typeface="LM Roman 10" panose="00000500000000000000" pitchFamily="50" charset="0"/>
              </a:rPr>
              <a:t> naif </a:t>
            </a:r>
            <a:r>
              <a:rPr lang="en-US" sz="2000" dirty="0" err="1">
                <a:latin typeface="LM Roman 10" panose="00000500000000000000" pitchFamily="50" charset="0"/>
              </a:rPr>
              <a:t>anda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akan</a:t>
            </a:r>
            <a:r>
              <a:rPr lang="en-US" sz="2000" dirty="0">
                <a:latin typeface="LM Roman 10" panose="00000500000000000000" pitchFamily="50" charset="0"/>
              </a:rPr>
              <a:t> </a:t>
            </a:r>
            <a:r>
              <a:rPr lang="en-US" sz="2000" dirty="0" err="1">
                <a:latin typeface="LM Roman 10" panose="00000500000000000000" pitchFamily="50" charset="0"/>
              </a:rPr>
              <a:t>mendeklarasikan</a:t>
            </a:r>
            <a:endParaRPr lang="en-US" sz="2000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41AEDC-3D9D-6C23-C786-AB6C8B178381}"/>
              </a:ext>
            </a:extLst>
          </p:cNvPr>
          <p:cNvSpPr txBox="1">
            <a:spLocks/>
          </p:cNvSpPr>
          <p:nvPr/>
        </p:nvSpPr>
        <p:spPr>
          <a:xfrm>
            <a:off x="1134918" y="2991757"/>
            <a:ext cx="8508812" cy="234979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kotak_1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kotak_2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kotak_3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2;</a:t>
            </a: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modar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bro</a:t>
            </a:r>
          </a:p>
        </p:txBody>
      </p:sp>
    </p:spTree>
    <p:extLst>
      <p:ext uri="{BB962C8B-B14F-4D97-AF65-F5344CB8AC3E}">
        <p14:creationId xmlns:p14="http://schemas.microsoft.com/office/powerpoint/2010/main" val="82570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permasalahan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Array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Larik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50565" y="2939254"/>
            <a:ext cx="9710291" cy="48974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tipe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namavariabel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banyakdata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1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soal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karena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jumlah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10,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datanya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10. Dan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declare </a:t>
            </a:r>
            <a:r>
              <a:rPr lang="en-US" sz="2800" b="1" dirty="0" err="1">
                <a:latin typeface="LM Roman 10" panose="00000500000000000000" pitchFamily="50" charset="0"/>
              </a:rPr>
              <a:t>arraynya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berikut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054872" y="3429000"/>
            <a:ext cx="9710291" cy="48974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[10]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{1,0,2,3,4,4,5,6,7,0};</a:t>
            </a: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7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mengeluarkan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 bola pada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pertama</a:t>
            </a:r>
            <a:r>
              <a:rPr lang="en-US" sz="2800" b="1" dirty="0">
                <a:latin typeface="LM Roman 10" panose="00000500000000000000" pitchFamily="50" charset="0"/>
              </a:rPr>
              <a:t>?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menuliskan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[0] </a:t>
            </a:r>
            <a:r>
              <a:rPr lang="en-US" sz="2800" b="1" dirty="0" err="1">
                <a:latin typeface="LM Roman 10" panose="00000500000000000000" pitchFamily="50" charset="0"/>
              </a:rPr>
              <a:t>karena</a:t>
            </a:r>
            <a:r>
              <a:rPr lang="en-US" sz="2800" b="1" dirty="0">
                <a:latin typeface="LM Roman 10" panose="00000500000000000000" pitchFamily="50" charset="0"/>
              </a:rPr>
              <a:t> array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indeks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mulai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nol.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29299" y="4668706"/>
            <a:ext cx="9710291" cy="198727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isi_kotak_ke_1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isi_kotak_ke_2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D53778-EFC3-2606-FA06-C51347FB2C9A}"/>
              </a:ext>
            </a:extLst>
          </p:cNvPr>
          <p:cNvSpPr txBox="1">
            <a:spLocks/>
          </p:cNvSpPr>
          <p:nvPr/>
        </p:nvSpPr>
        <p:spPr>
          <a:xfrm>
            <a:off x="1129299" y="3592460"/>
            <a:ext cx="9710291" cy="86854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nilai_ke_n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namavariabel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 - 1];</a:t>
            </a:r>
          </a:p>
          <a:p>
            <a:pPr algn="l">
              <a:lnSpc>
                <a:spcPct val="100000"/>
              </a:lnSpc>
            </a:pP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3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mengeluarkan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 bola pada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pertama</a:t>
            </a:r>
            <a:r>
              <a:rPr lang="en-US" sz="2800" b="1" dirty="0">
                <a:latin typeface="LM Roman 10" panose="00000500000000000000" pitchFamily="50" charset="0"/>
              </a:rPr>
              <a:t>?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menuliskan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[0] </a:t>
            </a:r>
            <a:r>
              <a:rPr lang="en-US" sz="2800" b="1" dirty="0" err="1">
                <a:latin typeface="LM Roman 10" panose="00000500000000000000" pitchFamily="50" charset="0"/>
              </a:rPr>
              <a:t>karena</a:t>
            </a:r>
            <a:r>
              <a:rPr lang="en-US" sz="2800" b="1" dirty="0">
                <a:latin typeface="LM Roman 10" panose="00000500000000000000" pitchFamily="50" charset="0"/>
              </a:rPr>
              <a:t> array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indeks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mulai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nol.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55793" y="3753294"/>
            <a:ext cx="9710291" cy="131843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tampilkan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banyak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bola pada 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[0]&lt;&lt;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25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menampilkan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hasil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jumlah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isi</a:t>
            </a:r>
            <a:r>
              <a:rPr lang="en-US" sz="2800" b="1" dirty="0">
                <a:latin typeface="LM Roman 10" panose="00000500000000000000" pitchFamily="50" charset="0"/>
              </a:rPr>
              <a:t> bola pada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-5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-4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45160" y="3296094"/>
            <a:ext cx="9710291" cy="129717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=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[4] +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&lt;&lt;sum&lt;&lt;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01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menampilkan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isi</a:t>
            </a:r>
            <a:r>
              <a:rPr lang="en-US" sz="2800" b="1" dirty="0">
                <a:latin typeface="LM Roman 10" panose="00000500000000000000" pitchFamily="50" charset="0"/>
              </a:rPr>
              <a:t> bola pada masing – masing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. Anda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memanfaatkan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perulangan</a:t>
            </a:r>
            <a:r>
              <a:rPr lang="en-US" sz="2800" b="1" dirty="0">
                <a:latin typeface="LM Roman 10" panose="00000500000000000000" pitchFamily="50" charset="0"/>
              </a:rPr>
              <a:t> for.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244550" y="3327992"/>
            <a:ext cx="11706447" cy="200955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 ;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&lt;&lt;“Kotak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-”&lt;&lt;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i+1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&lt;&lt;“Ada :”&lt;&lt;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]&lt;&lt;“Bola”&lt;&lt;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7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kotak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kosong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bernilai</a:t>
            </a:r>
            <a:r>
              <a:rPr lang="en-US" sz="2800" b="1" dirty="0">
                <a:latin typeface="LM Roman 10" panose="00000500000000000000" pitchFamily="50" charset="0"/>
              </a:rPr>
              <a:t> 0)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2 bola. 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memanfaatkan</a:t>
            </a:r>
            <a:r>
              <a:rPr lang="en-US" sz="2800" b="1" dirty="0">
                <a:latin typeface="LM Roman 10" panose="00000500000000000000" pitchFamily="50" charset="0"/>
              </a:rPr>
              <a:t> while/for. Agar </a:t>
            </a:r>
            <a:r>
              <a:rPr lang="en-US" sz="2800" b="1" dirty="0" err="1">
                <a:latin typeface="LM Roman 10" panose="00000500000000000000" pitchFamily="50" charset="0"/>
              </a:rPr>
              <a:t>variatif</a:t>
            </a:r>
            <a:r>
              <a:rPr lang="en-US" sz="2800" b="1" dirty="0">
                <a:latin typeface="LM Roman 10" panose="00000500000000000000" pitchFamily="50" charset="0"/>
              </a:rPr>
              <a:t> kali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coba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pakai</a:t>
            </a:r>
            <a:r>
              <a:rPr lang="en-US" sz="2800" b="1" dirty="0">
                <a:latin typeface="LM Roman 10" panose="00000500000000000000" pitchFamily="50" charset="0"/>
              </a:rPr>
              <a:t> while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4752755" y="3294748"/>
            <a:ext cx="5954233" cy="318976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index = 0;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[index]==0){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if(index&lt;10){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[index]+=2;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index++;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}else{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648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Ibu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.</a:t>
            </a:r>
          </a:p>
          <a:p>
            <a:pPr algn="l"/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64FD00F-C61D-9971-9DAF-89E526B6A1DD}"/>
              </a:ext>
            </a:extLst>
          </p:cNvPr>
          <p:cNvSpPr txBox="1">
            <a:spLocks/>
          </p:cNvSpPr>
          <p:nvPr/>
        </p:nvSpPr>
        <p:spPr>
          <a:xfrm>
            <a:off x="1146311" y="2994980"/>
            <a:ext cx="10358117" cy="607756"/>
          </a:xfrm>
          <a:prstGeom prst="rect">
            <a:avLst/>
          </a:prstGeom>
          <a:solidFill>
            <a:srgbClr val="515151">
              <a:alpha val="50196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latin typeface="LM Roman 10" panose="00000500000000000000" pitchFamily="50" charset="0"/>
              </a:rPr>
              <a:t>Hanya </a:t>
            </a:r>
            <a:r>
              <a:rPr lang="en-US" sz="2000" i="1" dirty="0" err="1">
                <a:latin typeface="LM Roman 10" panose="00000500000000000000" pitchFamily="50" charset="0"/>
              </a:rPr>
              <a:t>saja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dalam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konteks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Teknologi</a:t>
            </a:r>
            <a:r>
              <a:rPr lang="en-US" sz="2000" i="1" dirty="0">
                <a:latin typeface="LM Roman 10" panose="00000500000000000000" pitchFamily="50" charset="0"/>
              </a:rPr>
              <a:t> Ibu </a:t>
            </a:r>
            <a:r>
              <a:rPr lang="en-US" sz="2000" i="1" dirty="0" err="1">
                <a:latin typeface="LM Roman 10" panose="00000500000000000000" pitchFamily="50" charset="0"/>
              </a:rPr>
              <a:t>itu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adalah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kita</a:t>
            </a:r>
            <a:r>
              <a:rPr lang="en-US" sz="2000" i="1" dirty="0">
                <a:latin typeface="LM Roman 10" panose="00000500000000000000" pitchFamily="50" charset="0"/>
              </a:rPr>
              <a:t> / programmer (orang yang </a:t>
            </a:r>
            <a:r>
              <a:rPr lang="en-US" sz="2000" i="1" dirty="0" err="1">
                <a:latin typeface="LM Roman 10" panose="00000500000000000000" pitchFamily="50" charset="0"/>
              </a:rPr>
              <a:t>menulis</a:t>
            </a:r>
            <a:r>
              <a:rPr lang="en-US" sz="2000" i="1" dirty="0">
                <a:latin typeface="LM Roman 10" panose="00000500000000000000" pitchFamily="50" charset="0"/>
              </a:rPr>
              <a:t> program) </a:t>
            </a:r>
            <a:r>
              <a:rPr lang="en-US" sz="2000" i="1" dirty="0" err="1">
                <a:latin typeface="LM Roman 10" panose="00000500000000000000" pitchFamily="50" charset="0"/>
              </a:rPr>
              <a:t>lalu</a:t>
            </a:r>
            <a:r>
              <a:rPr lang="en-US" sz="2000" i="1" dirty="0">
                <a:latin typeface="LM Roman 10" panose="00000500000000000000" pitchFamily="50" charset="0"/>
              </a:rPr>
              <a:t> Ani </a:t>
            </a:r>
            <a:r>
              <a:rPr lang="en-US" sz="2000" i="1" dirty="0" err="1">
                <a:latin typeface="LM Roman 10" panose="00000500000000000000" pitchFamily="50" charset="0"/>
              </a:rPr>
              <a:t>adalah</a:t>
            </a:r>
            <a:r>
              <a:rPr lang="en-US" sz="2000" i="1" dirty="0">
                <a:latin typeface="LM Roman 10" panose="00000500000000000000" pitchFamily="50" charset="0"/>
              </a:rPr>
              <a:t> </a:t>
            </a:r>
            <a:r>
              <a:rPr lang="en-US" sz="2000" i="1" dirty="0" err="1">
                <a:latin typeface="LM Roman 10" panose="00000500000000000000" pitchFamily="50" charset="0"/>
              </a:rPr>
              <a:t>Komputer</a:t>
            </a:r>
            <a:r>
              <a:rPr lang="en-US" sz="2000" i="1" dirty="0">
                <a:latin typeface="LM Roman 10" panose="00000500000000000000" pitchFamily="50" charset="0"/>
              </a:rPr>
              <a:t>.</a:t>
            </a:r>
            <a:endParaRPr lang="en-US" sz="20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17F02-2933-E5E3-D880-42BC58FF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0" y="3830662"/>
            <a:ext cx="2016666" cy="13792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945FB1-8EE0-4DA7-2E3A-124CFD7BEA9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62978" y="4520310"/>
            <a:ext cx="1170853" cy="9061"/>
          </a:xfrm>
          <a:prstGeom prst="straightConnector1">
            <a:avLst/>
          </a:prstGeom>
          <a:ln w="381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yping Code GIF - Typing Code Glitch - Discover &amp; Share GIFs">
            <a:extLst>
              <a:ext uri="{FF2B5EF4-FFF2-40B4-BE49-F238E27FC236}">
                <a16:creationId xmlns:a16="http://schemas.microsoft.com/office/drawing/2014/main" id="{6C653DBE-2F3E-7CF8-BB14-FFE3492E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51" y="3809267"/>
            <a:ext cx="2566493" cy="14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artun Gadis Kecil Yang Lucu Unduh, Clipart Gadis Kecil, Gadis Kartun,  Gadis Manis PNG Transparan Clipart dan File PSD untuk Unduh Gratis">
            <a:extLst>
              <a:ext uri="{FF2B5EF4-FFF2-40B4-BE49-F238E27FC236}">
                <a16:creationId xmlns:a16="http://schemas.microsoft.com/office/drawing/2014/main" id="{F7F77525-F2AF-C3B1-7855-F505322A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750" y1="25583" x2="53833" y2="37833"/>
                        <a14:foregroundMark x1="30917" y1="28083" x2="38750" y2="43000"/>
                        <a14:foregroundMark x1="38750" y1="43000" x2="39083" y2="43417"/>
                        <a14:foregroundMark x1="59250" y1="52083" x2="54750" y2="62500"/>
                        <a14:foregroundMark x1="44083" y1="74917" x2="45000" y2="82917"/>
                        <a14:foregroundMark x1="56000" y1="74083" x2="54750" y2="85917"/>
                        <a14:foregroundMark x1="54750" y1="85917" x2="54750" y2="8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4" y="3593808"/>
            <a:ext cx="1851837" cy="185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D8660-62D2-5E01-2C89-668B6736875C}"/>
              </a:ext>
            </a:extLst>
          </p:cNvPr>
          <p:cNvCxnSpPr>
            <a:cxnSpLocks/>
          </p:cNvCxnSpPr>
          <p:nvPr/>
        </p:nvCxnSpPr>
        <p:spPr>
          <a:xfrm>
            <a:off x="8464654" y="4515130"/>
            <a:ext cx="1170853" cy="9061"/>
          </a:xfrm>
          <a:prstGeom prst="straightConnector1">
            <a:avLst/>
          </a:prstGeom>
          <a:ln w="381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Best Computer Illustration download in PNG &amp; Vector format">
            <a:extLst>
              <a:ext uri="{FF2B5EF4-FFF2-40B4-BE49-F238E27FC236}">
                <a16:creationId xmlns:a16="http://schemas.microsoft.com/office/drawing/2014/main" id="{DE2232F0-F9B6-016C-F212-5883E637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735" y="3541953"/>
            <a:ext cx="1701320" cy="19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6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Array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Sekarang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menghitung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hasil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jumlah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semua</a:t>
            </a:r>
            <a:r>
              <a:rPr lang="en-US" sz="2800" b="1" dirty="0">
                <a:latin typeface="LM Roman 10" panose="00000500000000000000" pitchFamily="50" charset="0"/>
              </a:rPr>
              <a:t> bola yang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48317" y="2923955"/>
            <a:ext cx="9050556" cy="278572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[10] = {1,0,2,3,4,4,5,6,7,0};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sum = 0;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&lt;10 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sum+=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kotak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&lt;&lt;sum&lt;&lt;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9806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2.6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Sub-Program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33264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LM Roman 10" panose="00000500000000000000" pitchFamily="50" charset="0"/>
              </a:rPr>
              <a:t>F</a:t>
            </a:r>
            <a:r>
              <a:rPr lang="en-ID" b="1" i="1" dirty="0">
                <a:latin typeface="LM Roman 10" panose="00000500000000000000" pitchFamily="50" charset="0"/>
              </a:rPr>
              <a:t>unction, Procedure, Recursive Function.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035535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pemetaan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Misalkan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rill. 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petakan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f(x) = x + 3.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Yang </a:t>
            </a:r>
            <a:r>
              <a:rPr lang="en-US" sz="2800" b="1" dirty="0" err="1">
                <a:latin typeface="LM Roman 10" panose="00000500000000000000" pitchFamily="50" charset="0"/>
              </a:rPr>
              <a:t>berarti</a:t>
            </a:r>
            <a:r>
              <a:rPr lang="en-US" sz="2800" b="1" dirty="0">
                <a:latin typeface="LM Roman 10" panose="00000500000000000000" pitchFamily="50" charset="0"/>
              </a:rPr>
              <a:t> f(1) = 4, f(2) = 5, f(3) = 6, </a:t>
            </a:r>
            <a:r>
              <a:rPr lang="en-US" sz="2800" b="1" dirty="0" err="1">
                <a:latin typeface="LM Roman 10" panose="00000500000000000000" pitchFamily="50" charset="0"/>
              </a:rPr>
              <a:t>dst</a:t>
            </a:r>
            <a:r>
              <a:rPr lang="en-US" sz="2800" b="1" dirty="0">
                <a:latin typeface="LM Roman 10" panose="00000500000000000000" pitchFamily="50" charset="0"/>
              </a:rPr>
              <a:t> …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menjadikan</a:t>
            </a:r>
            <a:r>
              <a:rPr lang="en-US" sz="2800" b="1" dirty="0">
                <a:latin typeface="LM Roman 10" panose="00000500000000000000" pitchFamily="50" charset="0"/>
              </a:rPr>
              <a:t> function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sub program yang </a:t>
            </a:r>
            <a:r>
              <a:rPr lang="en-US" sz="2800" b="1" dirty="0" err="1">
                <a:latin typeface="LM Roman 10" panose="00000500000000000000" pitchFamily="50" charset="0"/>
              </a:rPr>
              <a:t>nantinya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dipanggil</a:t>
            </a:r>
            <a:r>
              <a:rPr lang="en-US" sz="2800" b="1" dirty="0">
                <a:latin typeface="LM Roman 10" panose="00000500000000000000" pitchFamily="50" charset="0"/>
              </a:rPr>
              <a:t> di program </a:t>
            </a:r>
            <a:r>
              <a:rPr lang="en-US" sz="2800" b="1" dirty="0" err="1">
                <a:latin typeface="LM Roman 10" panose="00000500000000000000" pitchFamily="50" charset="0"/>
              </a:rPr>
              <a:t>utama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21929E-1E9B-43E9-9DE7-740C5BCCA42F}"/>
                  </a:ext>
                </a:extLst>
              </p14:cNvPr>
              <p14:cNvContentPartPr/>
              <p14:nvPr/>
            </p14:nvContentPartPr>
            <p14:xfrm>
              <a:off x="1449000" y="1449360"/>
              <a:ext cx="9423360" cy="468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21929E-1E9B-43E9-9DE7-740C5BCCA4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640" y="1440000"/>
                <a:ext cx="9442080" cy="47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1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50565" y="2939254"/>
            <a:ext cx="10481454" cy="151578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tipe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yang </a:t>
            </a:r>
            <a:r>
              <a:rPr lang="en-US" sz="2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dikembalikan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namafunction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(&lt;parameter&gt;){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operasi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&lt;parameter&gt;&gt;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DD717F-738E-5111-876A-5AD582C2C32D}"/>
                  </a:ext>
                </a:extLst>
              </p14:cNvPr>
              <p14:cNvContentPartPr/>
              <p14:nvPr/>
            </p14:nvContentPartPr>
            <p14:xfrm>
              <a:off x="651600" y="2483280"/>
              <a:ext cx="10996920" cy="228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DD717F-738E-5111-876A-5AD582C2C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240" y="2473920"/>
                <a:ext cx="11015640" cy="23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f(x) = x + 3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55794" y="2428890"/>
            <a:ext cx="9710291" cy="314256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f(int x){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x+3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y = f(3);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&lt;&lt;y&lt;&lt;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26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Contoh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Penggunaan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59FFF-F37D-5C4D-26CB-3E88944666AA}"/>
                  </a:ext>
                </a:extLst>
              </p:cNvPr>
              <p:cNvSpPr txBox="1"/>
              <p:nvPr/>
            </p:nvSpPr>
            <p:spPr>
              <a:xfrm>
                <a:off x="1054873" y="1776578"/>
                <a:ext cx="10577147" cy="963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LM Roman 10" panose="00000500000000000000" pitchFamily="50" charset="0"/>
                  </a:rPr>
                  <a:t>Misalkan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ingin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menghitung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berapa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hasil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kuadrat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dari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suatu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bilangan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x.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Maka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bisa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gunakan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800" b="1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859FFF-F37D-5C4D-26CB-3E889446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73" y="1776578"/>
                <a:ext cx="10577147" cy="963854"/>
              </a:xfrm>
              <a:prstGeom prst="rect">
                <a:avLst/>
              </a:prstGeom>
              <a:blipFill>
                <a:blip r:embed="rId3"/>
                <a:stretch>
                  <a:fillRect l="-1153" t="-6289" r="-1153" b="-1572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45160" y="2821636"/>
            <a:ext cx="5649045" cy="34236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f(int x){</a:t>
            </a:r>
            <a:b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x*x;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int x;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&gt;&gt;x;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kuadrat_x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f(x);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kuadrat_x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Contoh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Penggunaan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80"/>
            <a:ext cx="105771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Misalkan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menghitung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luas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segitiga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Panjang alas A, dan </a:t>
            </a:r>
            <a:r>
              <a:rPr lang="en-US" sz="2800" b="1" dirty="0" err="1">
                <a:latin typeface="LM Roman 10" panose="00000500000000000000" pitchFamily="50" charset="0"/>
              </a:rPr>
              <a:t>tinggi</a:t>
            </a:r>
            <a:r>
              <a:rPr lang="en-US" sz="2800" b="1" dirty="0">
                <a:latin typeface="LM Roman 10" panose="00000500000000000000" pitchFamily="50" charset="0"/>
              </a:rPr>
              <a:t> 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A5445-E3DE-9B65-97D5-2B84F1FE9D44}"/>
              </a:ext>
            </a:extLst>
          </p:cNvPr>
          <p:cNvSpPr txBox="1">
            <a:spLocks/>
          </p:cNvSpPr>
          <p:nvPr/>
        </p:nvSpPr>
        <p:spPr>
          <a:xfrm>
            <a:off x="1145160" y="2821636"/>
            <a:ext cx="8562366" cy="34236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luas_segitiga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(double A, double T){</a:t>
            </a:r>
            <a:b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(A*T)/2;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int Alas, Tinggi;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&gt;&gt;Alas&gt;&gt;Tinggi;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&lt;&lt;“Luas :”&lt;&lt;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luas_segitiga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Alas,Tinggi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)&lt;&lt;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07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Void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Void function </a:t>
            </a:r>
            <a:r>
              <a:rPr lang="en-US" sz="2800" b="1" dirty="0" err="1">
                <a:latin typeface="LM Roman 10" panose="00000500000000000000" pitchFamily="50" charset="0"/>
              </a:rPr>
              <a:t>kerap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procedure. Void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mengembalikan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tanpa</a:t>
            </a:r>
            <a:r>
              <a:rPr lang="en-US" sz="2800" b="1" dirty="0">
                <a:latin typeface="LM Roman 10" panose="00000500000000000000" pitchFamily="50" charset="0"/>
              </a:rPr>
              <a:t> return value) </a:t>
            </a:r>
            <a:r>
              <a:rPr lang="en-US" sz="2800" b="1" dirty="0" err="1">
                <a:latin typeface="LM Roman 10" panose="00000500000000000000" pitchFamily="50" charset="0"/>
              </a:rPr>
              <a:t>apapun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tapi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tampilan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65CB71-76C7-8DCE-13FE-FD1F911974B2}"/>
              </a:ext>
            </a:extLst>
          </p:cNvPr>
          <p:cNvSpPr txBox="1">
            <a:spLocks/>
          </p:cNvSpPr>
          <p:nvPr/>
        </p:nvSpPr>
        <p:spPr>
          <a:xfrm>
            <a:off x="1134530" y="3704799"/>
            <a:ext cx="10274205" cy="270663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id_card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waifu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&lt;&lt;“=======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Kartu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Member Anime =======“&lt;&lt;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&lt;&lt;“Nama	:”&lt;&lt;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:”&lt;&lt;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Waifu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:”&lt;&lt;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waifu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153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Rekursif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memanggil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dirinya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sendiri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operasi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sederhana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menentukan</a:t>
            </a:r>
            <a:r>
              <a:rPr lang="en-US" sz="2800" b="1" dirty="0">
                <a:latin typeface="LM Roman 10" panose="00000500000000000000" pitchFamily="50" charset="0"/>
              </a:rPr>
              <a:t> factorial. </a:t>
            </a:r>
            <a:r>
              <a:rPr lang="en-US" sz="2800" b="1" dirty="0" err="1">
                <a:latin typeface="LM Roman 10" panose="00000500000000000000" pitchFamily="50" charset="0"/>
              </a:rPr>
              <a:t>Silahkan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perhatikan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operasi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matematika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berikut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7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 [Factorial]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n! = n x (n-1) x (n-2) x … x 1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0! = 1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Misalkan</a:t>
            </a:r>
            <a:r>
              <a:rPr lang="en-US" sz="2800" b="1" dirty="0">
                <a:latin typeface="LM Roman 10" panose="00000500000000000000" pitchFamily="50" charset="0"/>
              </a:rPr>
              <a:t> f(n) = n!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f(n) = n x 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(n-1) x (n-2) x … x 1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f(n) = n x 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(n-1)!</a:t>
            </a:r>
          </a:p>
          <a:p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f(n-1) = (n-1)!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f(n) = n x 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f(n-1),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f(0) = 1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ECF2BB-45B3-8574-84DE-1E5482F9FDD8}"/>
                  </a:ext>
                </a:extLst>
              </p14:cNvPr>
              <p14:cNvContentPartPr/>
              <p14:nvPr/>
            </p14:nvContentPartPr>
            <p14:xfrm>
              <a:off x="970560" y="321840"/>
              <a:ext cx="10818360" cy="631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ECF2BB-45B3-8574-84DE-1E5482F9F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200" y="312480"/>
                <a:ext cx="10837080" cy="63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9E9B96-82CD-DA95-0211-3D64CF9F6453}"/>
                  </a:ext>
                </a:extLst>
              </p14:cNvPr>
              <p14:cNvContentPartPr/>
              <p14:nvPr/>
            </p14:nvContentPartPr>
            <p14:xfrm>
              <a:off x="2133720" y="2387520"/>
              <a:ext cx="8490240" cy="414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9E9B96-82CD-DA95-0211-3D64CF9F64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4360" y="2378160"/>
                <a:ext cx="8508960" cy="41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1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pekerjaannya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melaksanakan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baik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Ada parameter </a:t>
            </a: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jelas</a:t>
            </a:r>
            <a:r>
              <a:rPr lang="en-US" sz="2800" b="1" dirty="0">
                <a:latin typeface="LM Roman 10" panose="00000500000000000000" pitchFamily="50" charset="0"/>
              </a:rPr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efektif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parameter yang </a:t>
            </a:r>
            <a:r>
              <a:rPr lang="en-US" sz="2800" b="1" dirty="0" err="1">
                <a:latin typeface="LM Roman 10" panose="00000500000000000000" pitchFamily="50" charset="0"/>
              </a:rPr>
              <a:t>jelas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16F33-1215-550A-D440-0EE69BEC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93" y="2693622"/>
            <a:ext cx="2283597" cy="3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 [Factorial]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rekursif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mempunyai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basis / </a:t>
            </a:r>
            <a:r>
              <a:rPr lang="en-US" sz="2800" b="1" dirty="0" err="1">
                <a:latin typeface="LM Roman 10" panose="00000500000000000000" pitchFamily="50" charset="0"/>
              </a:rPr>
              <a:t>awal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soal</a:t>
            </a:r>
            <a:r>
              <a:rPr lang="en-US" sz="2800" b="1" dirty="0">
                <a:latin typeface="LM Roman 10" panose="00000500000000000000" pitchFamily="50" charset="0"/>
              </a:rPr>
              <a:t> factorial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saat</a:t>
            </a:r>
            <a:r>
              <a:rPr lang="en-US" sz="2800" b="1" dirty="0">
                <a:latin typeface="LM Roman 10" panose="00000500000000000000" pitchFamily="50" charset="0"/>
              </a:rPr>
              <a:t> f(0) = 1.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D09108-F45E-49A0-8DA5-3632B1AE72BF}"/>
                  </a:ext>
                </a:extLst>
              </p14:cNvPr>
              <p14:cNvContentPartPr/>
              <p14:nvPr/>
            </p14:nvContentPartPr>
            <p14:xfrm>
              <a:off x="1155600" y="199080"/>
              <a:ext cx="10952280" cy="635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D09108-F45E-49A0-8DA5-3632B1AE72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240" y="189720"/>
                <a:ext cx="10971000" cy="63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76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 [Factorial]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8BE81A-35A6-A2FC-2464-AFACF5B66A31}"/>
              </a:ext>
            </a:extLst>
          </p:cNvPr>
          <p:cNvSpPr txBox="1">
            <a:spLocks/>
          </p:cNvSpPr>
          <p:nvPr/>
        </p:nvSpPr>
        <p:spPr>
          <a:xfrm>
            <a:off x="1150566" y="1776578"/>
            <a:ext cx="7302318" cy="473148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f(int n){</a:t>
            </a:r>
            <a:b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if(n == 0){</a:t>
            </a:r>
            <a:b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n*f(n-1);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int n;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&gt;&gt;n;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hasilFaktorial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f(n);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&lt;&lt;n&lt;&lt;“! = “&lt;&lt;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hasilFaktorial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D443CD-50A9-9458-FB5A-5AFF45D8B047}"/>
                  </a:ext>
                </a:extLst>
              </p14:cNvPr>
              <p14:cNvContentPartPr/>
              <p14:nvPr/>
            </p14:nvContentPartPr>
            <p14:xfrm>
              <a:off x="2379600" y="46080"/>
              <a:ext cx="9815040" cy="317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D443CD-50A9-9458-FB5A-5AFF45D8B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0240" y="36720"/>
                <a:ext cx="9833760" cy="31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 [Fibonacci]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lain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rekursif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Fibonacci.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Deret</a:t>
            </a:r>
            <a:r>
              <a:rPr lang="en-US" sz="2800" b="1" dirty="0">
                <a:latin typeface="LM Roman 10" panose="00000500000000000000" pitchFamily="50" charset="0"/>
              </a:rPr>
              <a:t> Fibonacci : 1,1,2,3,5,8, …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f(n) = f(n-1) + f(n-2)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f(1) = 1, f(2) =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C61407-0390-EF88-C7FE-4DF9E9B7BB64}"/>
                  </a:ext>
                </a:extLst>
              </p14:cNvPr>
              <p14:cNvContentPartPr/>
              <p14:nvPr/>
            </p14:nvContentPartPr>
            <p14:xfrm>
              <a:off x="1118160" y="81720"/>
              <a:ext cx="11076480" cy="5757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C61407-0390-EF88-C7FE-4DF9E9B7BB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8800" y="72360"/>
                <a:ext cx="1109520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50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Recursive Function [Fibonacci]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73433E-F1E9-A4BE-4FD7-4A1386A58551}"/>
              </a:ext>
            </a:extLst>
          </p:cNvPr>
          <p:cNvSpPr txBox="1">
            <a:spLocks/>
          </p:cNvSpPr>
          <p:nvPr/>
        </p:nvSpPr>
        <p:spPr>
          <a:xfrm>
            <a:off x="1150566" y="1776578"/>
            <a:ext cx="9439462" cy="473148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f(int n){</a:t>
            </a:r>
            <a:b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if(n == 1 || n == 2){</a:t>
            </a:r>
            <a:b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f(n-1) + f(n-2);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int n;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&gt;&gt;n;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hasilFibonacci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f(n);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&lt;&lt;“Fibonacci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-”&lt;&lt;n&lt;&lt;“ : “&lt;&lt;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hasilFibonacci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658BD3-088D-BB4C-621D-EB5AD66CEDE0}"/>
                  </a:ext>
                </a:extLst>
              </p14:cNvPr>
              <p14:cNvContentPartPr/>
              <p14:nvPr/>
            </p14:nvContentPartPr>
            <p14:xfrm>
              <a:off x="5268240" y="1055160"/>
              <a:ext cx="6834960" cy="448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658BD3-088D-BB4C-621D-EB5AD66CED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8880" y="1045800"/>
                <a:ext cx="6853680" cy="45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0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Harus Function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78"/>
            <a:ext cx="108004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Function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subprogram </a:t>
            </a:r>
            <a:r>
              <a:rPr lang="en-US" sz="2800" b="1" dirty="0" err="1">
                <a:latin typeface="LM Roman 10" panose="00000500000000000000" pitchFamily="50" charset="0"/>
              </a:rPr>
              <a:t>biasa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tujuan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tertentu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Kode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nyaman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dilihat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rapih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Memudahkan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kolaborasi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Misal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memprogram</a:t>
            </a:r>
            <a:r>
              <a:rPr lang="en-US" sz="2800" b="1" dirty="0">
                <a:latin typeface="LM Roman 10" panose="00000500000000000000" pitchFamily="50" charset="0"/>
              </a:rPr>
              <a:t> Bersama </a:t>
            </a:r>
            <a:r>
              <a:rPr lang="en-US" sz="2800" b="1" dirty="0" err="1">
                <a:latin typeface="LM Roman 10" panose="00000500000000000000" pitchFamily="50" charset="0"/>
              </a:rPr>
              <a:t>tim.</a:t>
            </a:r>
            <a:r>
              <a:rPr lang="en-US" sz="2800" b="1" dirty="0">
                <a:latin typeface="LM Roman 10" panose="00000500000000000000" pitchFamily="50" charset="0"/>
              </a:rPr>
              <a:t> Tim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copy-paste Source Code. Anda </a:t>
            </a:r>
            <a:r>
              <a:rPr lang="en-US" sz="2800" b="1" dirty="0" err="1">
                <a:latin typeface="LM Roman 10" panose="00000500000000000000" pitchFamily="50" charset="0"/>
              </a:rPr>
              <a:t>hanya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mengarahkan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pemanggilan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tertentu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Memory &amp; Process Management. Dari </a:t>
            </a:r>
            <a:r>
              <a:rPr lang="en-US" sz="2800" b="1" dirty="0" err="1">
                <a:latin typeface="LM Roman 10" panose="00000500000000000000" pitchFamily="50" charset="0"/>
              </a:rPr>
              <a:t>sisi</a:t>
            </a:r>
            <a:r>
              <a:rPr lang="en-US" sz="2800" b="1" dirty="0">
                <a:latin typeface="LM Roman 10" panose="00000500000000000000" pitchFamily="50" charset="0"/>
              </a:rPr>
              <a:t> operating System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yang Namanya Subroutine 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GAK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PERLU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DILANJUT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GES GAK ADA DI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OSN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KOK)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9A5E50-8564-C9FB-73D9-F21C4024AE93}"/>
                  </a:ext>
                </a:extLst>
              </p14:cNvPr>
              <p14:cNvContentPartPr/>
              <p14:nvPr/>
            </p14:nvContentPartPr>
            <p14:xfrm>
              <a:off x="8147520" y="472320"/>
              <a:ext cx="4025880" cy="127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9A5E50-8564-C9FB-73D9-F21C4024A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8160" y="462960"/>
                <a:ext cx="4044600" cy="12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2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03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Pengantar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Algoritma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9"/>
            <a:ext cx="758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Pada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lebih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banyak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bertemu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dengan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konsep</a:t>
            </a:r>
            <a:r>
              <a:rPr lang="en-ID" b="1" i="1" dirty="0">
                <a:latin typeface="LM Roman 10" panose="00000500000000000000" pitchFamily="50" charset="0"/>
              </a:rPr>
              <a:t> Langkah </a:t>
            </a:r>
            <a:r>
              <a:rPr lang="en-ID" b="1" i="1" dirty="0" err="1">
                <a:latin typeface="LM Roman 10" panose="00000500000000000000" pitchFamily="50" charset="0"/>
              </a:rPr>
              <a:t>penyelesaian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permasalahan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67462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metode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dirancang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menyusun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instruksi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instruksi</a:t>
            </a:r>
            <a:r>
              <a:rPr lang="en-US" sz="2800" b="1" dirty="0">
                <a:latin typeface="LM Roman 10" panose="00000500000000000000" pitchFamily="50" charset="0"/>
              </a:rPr>
              <a:t> /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program.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juga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dikatakan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konsep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paradigma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menyelesaikan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permasalahan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secara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sistematis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663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misalkan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memasak</a:t>
            </a:r>
            <a:r>
              <a:rPr lang="en-US" sz="2800" b="1" dirty="0">
                <a:latin typeface="LM Roman 10" panose="00000500000000000000" pitchFamily="50" charset="0"/>
              </a:rPr>
              <a:t> Mie </a:t>
            </a:r>
            <a:r>
              <a:rPr lang="en-US" sz="2800" b="1" dirty="0" err="1">
                <a:latin typeface="LM Roman 10" panose="00000500000000000000" pitchFamily="50" charset="0"/>
              </a:rPr>
              <a:t>Instan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pic>
        <p:nvPicPr>
          <p:cNvPr id="1026" name="Picture 2" descr="Apakah salah bila saya masak Indomie goreng disajikan pakai kuah? - Quora">
            <a:extLst>
              <a:ext uri="{FF2B5EF4-FFF2-40B4-BE49-F238E27FC236}">
                <a16:creationId xmlns:a16="http://schemas.microsoft.com/office/drawing/2014/main" id="{EAEA1970-3ADA-DCFC-7C0B-CEB844E1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222204"/>
            <a:ext cx="3283762" cy="437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65B94-CF3C-5D22-72D4-B1ADC97601C8}"/>
              </a:ext>
            </a:extLst>
          </p:cNvPr>
          <p:cNvSpPr txBox="1"/>
          <p:nvPr/>
        </p:nvSpPr>
        <p:spPr>
          <a:xfrm>
            <a:off x="4652223" y="2375360"/>
            <a:ext cx="66611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Langkah </a:t>
            </a:r>
            <a:r>
              <a:rPr lang="en-US" sz="2400" dirty="0" err="1">
                <a:latin typeface="LM Roman 10" panose="00000500000000000000" pitchFamily="50" charset="0"/>
              </a:rPr>
              <a:t>penyajian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ini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berisikan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instruksi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apa</a:t>
            </a:r>
            <a:r>
              <a:rPr lang="en-US" sz="2400" dirty="0">
                <a:latin typeface="LM Roman 10" panose="00000500000000000000" pitchFamily="50" charset="0"/>
              </a:rPr>
              <a:t> yang </a:t>
            </a:r>
            <a:r>
              <a:rPr lang="en-US" sz="2400" dirty="0" err="1">
                <a:latin typeface="LM Roman 10" panose="00000500000000000000" pitchFamily="50" charset="0"/>
              </a:rPr>
              <a:t>harus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dilaksanakan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memasak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mie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instan</a:t>
            </a:r>
            <a:r>
              <a:rPr lang="en-US" sz="2400" dirty="0">
                <a:latin typeface="LM Roman 10" panose="00000500000000000000" pitchFamily="50" charset="0"/>
              </a:rPr>
              <a:t>. </a:t>
            </a:r>
          </a:p>
          <a:p>
            <a:endParaRPr lang="en-US" sz="2400" dirty="0">
              <a:latin typeface="LM Roman 10" panose="00000500000000000000" pitchFamily="50" charset="0"/>
            </a:endParaRPr>
          </a:p>
          <a:p>
            <a:r>
              <a:rPr lang="en-US" sz="2400" dirty="0">
                <a:latin typeface="LM Roman 10" panose="00000500000000000000" pitchFamily="50" charset="0"/>
              </a:rPr>
              <a:t>Dan </a:t>
            </a:r>
            <a:r>
              <a:rPr lang="en-US" sz="2400" dirty="0" err="1">
                <a:latin typeface="LM Roman 10" panose="00000500000000000000" pitchFamily="50" charset="0"/>
              </a:rPr>
              <a:t>ini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disebut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sebagai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Algoritma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6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juga </a:t>
            </a:r>
            <a:r>
              <a:rPr lang="en-US" sz="2800" b="1" dirty="0" err="1">
                <a:latin typeface="LM Roman 10" panose="00000500000000000000" pitchFamily="50" charset="0"/>
              </a:rPr>
              <a:t>menunjukkan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bahwa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metode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penyelesaian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terhadap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permasalahan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itu</a:t>
            </a:r>
            <a:r>
              <a:rPr lang="en-US" sz="2800" b="1" dirty="0">
                <a:latin typeface="LM Roman 10" panose="00000500000000000000" pitchFamily="50" charset="0"/>
              </a:rPr>
              <a:t> sangat </a:t>
            </a:r>
            <a:r>
              <a:rPr lang="en-US" sz="2800" b="1" dirty="0" err="1">
                <a:latin typeface="LM Roman 10" panose="00000500000000000000" pitchFamily="50" charset="0"/>
              </a:rPr>
              <a:t>beragam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serta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metode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kelemahan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kelebihannya</a:t>
            </a:r>
            <a:r>
              <a:rPr lang="en-US" sz="2800" b="1" dirty="0">
                <a:latin typeface="LM Roman 10" panose="00000500000000000000" pitchFamily="50" charset="0"/>
              </a:rPr>
              <a:t> masing – masing. </a:t>
            </a:r>
            <a:br>
              <a:rPr lang="en-US" sz="2800" b="1" dirty="0">
                <a:latin typeface="LM Roman 10" panose="00000500000000000000" pitchFamily="50" charset="0"/>
              </a:rPr>
            </a:b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 err="1">
                <a:latin typeface="LM Roman 10" panose="00000500000000000000" pitchFamily="50" charset="0"/>
              </a:rPr>
              <a:t>Umumnya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efektif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memperhatikan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Kompleksitas</a:t>
            </a:r>
            <a:r>
              <a:rPr lang="en-US" sz="2800" b="1" dirty="0">
                <a:latin typeface="LM Roman 10" panose="00000500000000000000" pitchFamily="50" charset="0"/>
              </a:rPr>
              <a:t>, Waktu </a:t>
            </a:r>
            <a:r>
              <a:rPr lang="en-US" sz="2800" b="1" dirty="0" err="1">
                <a:latin typeface="LM Roman 10" panose="00000500000000000000" pitchFamily="50" charset="0"/>
              </a:rPr>
              <a:t>Kompilasi</a:t>
            </a:r>
            <a:r>
              <a:rPr lang="en-US" sz="2800" b="1" dirty="0">
                <a:latin typeface="LM Roman 10" panose="00000500000000000000" pitchFamily="50" charset="0"/>
              </a:rPr>
              <a:t> Program, Memory Program, dan </a:t>
            </a:r>
            <a:r>
              <a:rPr lang="en-US" sz="2800" b="1" dirty="0" err="1">
                <a:latin typeface="LM Roman 10" panose="00000500000000000000" pitchFamily="50" charset="0"/>
              </a:rPr>
              <a:t>Penyelesaian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runut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serta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sistematis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4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2050" name="Picture 2" descr="There are 2 types of people in this world. - Funny | Types of people, Funny  images, Funny texts">
            <a:extLst>
              <a:ext uri="{FF2B5EF4-FFF2-40B4-BE49-F238E27FC236}">
                <a16:creationId xmlns:a16="http://schemas.microsoft.com/office/drawing/2014/main" id="{5C67F0E3-786F-BC09-F167-EF28FE19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73" y="1776578"/>
            <a:ext cx="5601108" cy="43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4" name="Picture 2" descr="Gunna Fire GIF - Gunna Fire Writing - Discover &amp; Share GIFs">
            <a:extLst>
              <a:ext uri="{FF2B5EF4-FFF2-40B4-BE49-F238E27FC236}">
                <a16:creationId xmlns:a16="http://schemas.microsoft.com/office/drawing/2014/main" id="{03F405F2-031B-6F7E-4F97-660A278A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9" y="2433638"/>
            <a:ext cx="2018157" cy="14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dilihat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ibu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tadi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819CE-23D4-817E-3B04-711F403AF72B}"/>
              </a:ext>
            </a:extLst>
          </p:cNvPr>
          <p:cNvSpPr txBox="1"/>
          <p:nvPr/>
        </p:nvSpPr>
        <p:spPr>
          <a:xfrm>
            <a:off x="3309485" y="2253631"/>
            <a:ext cx="61545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Ibu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Menulis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(Coding)</a:t>
            </a:r>
          </a:p>
          <a:p>
            <a:pPr algn="l"/>
            <a:r>
              <a:rPr lang="en-US" sz="2800" dirty="0">
                <a:latin typeface="LM Roman 10" panose="00000500000000000000" pitchFamily="50" charset="0"/>
              </a:rPr>
              <a:t>Proses </a:t>
            </a:r>
            <a:r>
              <a:rPr lang="en-US" sz="2800" dirty="0" err="1">
                <a:latin typeface="LM Roman 10" panose="00000500000000000000" pitchFamily="50" charset="0"/>
              </a:rPr>
              <a:t>menulis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ini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i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16541-A682-E59C-6318-D1185D5B5106}"/>
              </a:ext>
            </a:extLst>
          </p:cNvPr>
          <p:cNvSpPr txBox="1"/>
          <p:nvPr/>
        </p:nvSpPr>
        <p:spPr>
          <a:xfrm>
            <a:off x="3309485" y="3864179"/>
            <a:ext cx="61545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Si Ani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membaca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memahami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ibu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(Compiling)</a:t>
            </a:r>
          </a:p>
          <a:p>
            <a:pPr algn="l"/>
            <a:r>
              <a:rPr lang="en-US" sz="2800" dirty="0">
                <a:latin typeface="LM Roman 10" panose="00000500000000000000" pitchFamily="50" charset="0"/>
              </a:rPr>
              <a:t>Proses </a:t>
            </a:r>
            <a:r>
              <a:rPr lang="en-US" sz="2800" dirty="0" err="1">
                <a:latin typeface="LM Roman 10" panose="00000500000000000000" pitchFamily="50" charset="0"/>
              </a:rPr>
              <a:t>memahami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perintah</a:t>
            </a:r>
            <a:r>
              <a:rPr lang="en-US" sz="2800" dirty="0">
                <a:latin typeface="LM Roman 10" panose="00000500000000000000" pitchFamily="50" charset="0"/>
              </a:rPr>
              <a:t> oleh Ani </a:t>
            </a:r>
            <a:r>
              <a:rPr lang="en-US" sz="2800" dirty="0" err="1">
                <a:latin typeface="LM Roman 10" panose="00000500000000000000" pitchFamily="50" charset="0"/>
              </a:rPr>
              <a:t>disebut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i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Compiling</a:t>
            </a:r>
            <a:endParaRPr lang="en-ID" sz="2800" b="1" i="1" u="sng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6" name="Picture 4" descr="confused thinking Meme Generator - Imgflip">
            <a:extLst>
              <a:ext uri="{FF2B5EF4-FFF2-40B4-BE49-F238E27FC236}">
                <a16:creationId xmlns:a16="http://schemas.microsoft.com/office/drawing/2014/main" id="{BA54BD6F-9BAE-BE52-40F0-231C0503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9" y="3998428"/>
            <a:ext cx="2018157" cy="13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8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5C3DC5-52E1-C114-2454-0C3B33F4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61" y="1776578"/>
            <a:ext cx="8249388" cy="47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106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dirty="0">
                <a:latin typeface="LM Roman 10" panose="00000500000000000000" pitchFamily="50" charset="0"/>
              </a:rPr>
              <a:t>Anda </a:t>
            </a:r>
            <a:r>
              <a:rPr lang="en-US" sz="2800" dirty="0" err="1">
                <a:latin typeface="LM Roman 10" panose="00000500000000000000" pitchFamily="50" charset="0"/>
              </a:rPr>
              <a:t>memiliki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bilangan</a:t>
            </a:r>
            <a:r>
              <a:rPr lang="en-US" sz="2800" dirty="0">
                <a:latin typeface="LM Roman 10" panose="00000500000000000000" pitchFamily="50" charset="0"/>
              </a:rPr>
              <a:t> 1,2,3,4, …, n. </a:t>
            </a:r>
            <a:r>
              <a:rPr lang="en-US" sz="2800" dirty="0" err="1">
                <a:latin typeface="LM Roman 10" panose="00000500000000000000" pitchFamily="50" charset="0"/>
              </a:rPr>
              <a:t>Hitunglah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hasil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jumlah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semua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bilangan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itu</a:t>
            </a:r>
            <a:r>
              <a:rPr lang="en-US" sz="2800" dirty="0">
                <a:latin typeface="LM Roman 10" panose="00000500000000000000" pitchFamily="50" charset="0"/>
              </a:rPr>
              <a:t>.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8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1 (</a:t>
            </a:r>
            <a:r>
              <a:rPr lang="en-US" sz="2800" b="1" dirty="0" err="1">
                <a:latin typeface="LM Roman 10" panose="00000500000000000000" pitchFamily="50" charset="0"/>
              </a:rPr>
              <a:t>Mengkuli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Kelebihan</a:t>
            </a:r>
            <a:r>
              <a:rPr lang="en-US" sz="2800" dirty="0">
                <a:latin typeface="LM Roman 10" panose="00000500000000000000" pitchFamily="50" charset="0"/>
              </a:rPr>
              <a:t> : </a:t>
            </a:r>
            <a:r>
              <a:rPr lang="en-US" sz="2800" dirty="0" err="1">
                <a:latin typeface="LM Roman 10" panose="00000500000000000000" pitchFamily="50" charset="0"/>
              </a:rPr>
              <a:t>gatau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hehe</a:t>
            </a:r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Kekurangan</a:t>
            </a:r>
            <a:r>
              <a:rPr lang="en-US" sz="2800" dirty="0">
                <a:latin typeface="LM Roman 10" panose="00000500000000000000" pitchFamily="50" charset="0"/>
              </a:rPr>
              <a:t> : Capek, Ada </a:t>
            </a:r>
            <a:r>
              <a:rPr lang="en-US" sz="2800" dirty="0" err="1">
                <a:latin typeface="LM Roman 10" panose="00000500000000000000" pitchFamily="50" charset="0"/>
              </a:rPr>
              <a:t>potensi</a:t>
            </a:r>
            <a:r>
              <a:rPr lang="en-US" sz="2800" dirty="0">
                <a:latin typeface="LM Roman 10" panose="00000500000000000000" pitchFamily="50" charset="0"/>
              </a:rPr>
              <a:t> gak </a:t>
            </a:r>
            <a:r>
              <a:rPr lang="en-US" sz="2800" dirty="0" err="1">
                <a:latin typeface="LM Roman 10" panose="00000500000000000000" pitchFamily="50" charset="0"/>
              </a:rPr>
              <a:t>teliti</a:t>
            </a:r>
            <a:r>
              <a:rPr lang="en-US" sz="2800" dirty="0">
                <a:latin typeface="LM Roman 10" panose="00000500000000000000" pitchFamily="50" charset="0"/>
              </a:rPr>
              <a:t>, missal n = 1000 </a:t>
            </a:r>
            <a:r>
              <a:rPr lang="en-US" sz="2800" dirty="0" err="1">
                <a:latin typeface="LM Roman 10" panose="00000500000000000000" pitchFamily="50" charset="0"/>
              </a:rPr>
              <a:t>gimana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masih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mau</a:t>
            </a:r>
            <a:r>
              <a:rPr lang="en-US" sz="2800" dirty="0">
                <a:latin typeface="LM Roman 10" panose="00000500000000000000" pitchFamily="50" charset="0"/>
              </a:rPr>
              <a:t>?</a:t>
            </a:r>
          </a:p>
        </p:txBody>
      </p:sp>
      <p:pic>
        <p:nvPicPr>
          <p:cNvPr id="3" name="Picture 2" descr="MEME ABSURD DONGO in 2023 | Orang kulit hitam, Wajah lucu, Orang lucu">
            <a:extLst>
              <a:ext uri="{FF2B5EF4-FFF2-40B4-BE49-F238E27FC236}">
                <a16:creationId xmlns:a16="http://schemas.microsoft.com/office/drawing/2014/main" id="{C5680BF5-1533-B140-320C-DCCFF2E2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34" y="1561852"/>
            <a:ext cx="1490441" cy="15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1 (</a:t>
            </a:r>
            <a:r>
              <a:rPr lang="en-US" sz="2800" b="1" dirty="0" err="1">
                <a:latin typeface="LM Roman 10" panose="00000500000000000000" pitchFamily="50" charset="0"/>
              </a:rPr>
              <a:t>Mengkuli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513C6B-EF1C-7DB1-BA87-FF96D357B8BB}"/>
              </a:ext>
            </a:extLst>
          </p:cNvPr>
          <p:cNvSpPr txBox="1">
            <a:spLocks/>
          </p:cNvSpPr>
          <p:nvPr/>
        </p:nvSpPr>
        <p:spPr>
          <a:xfrm>
            <a:off x="1145161" y="2938534"/>
            <a:ext cx="9710291" cy="239901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&gt;&gt;n;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sum = 0;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&lt;=n 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sum+=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10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2 (</a:t>
            </a:r>
            <a:r>
              <a:rPr lang="en-US" sz="2800" b="1" dirty="0" err="1">
                <a:latin typeface="LM Roman 10" panose="00000500000000000000" pitchFamily="50" charset="0"/>
              </a:rPr>
              <a:t>MengCerdas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Contoh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untuk</a:t>
            </a:r>
            <a:r>
              <a:rPr lang="en-US" sz="2800" dirty="0">
                <a:latin typeface="LM Roman 10" panose="00000500000000000000" pitchFamily="50" charset="0"/>
              </a:rPr>
              <a:t> n = 10</a:t>
            </a:r>
          </a:p>
          <a:p>
            <a:r>
              <a:rPr lang="en-US" sz="2800" dirty="0">
                <a:latin typeface="LM Roman 10" panose="00000500000000000000" pitchFamily="50" charset="0"/>
              </a:rPr>
              <a:t>1 + 2 + 3 + 4 + … + 10</a:t>
            </a:r>
          </a:p>
          <a:p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>
                <a:latin typeface="LM Roman 10" panose="00000500000000000000" pitchFamily="50" charset="0"/>
              </a:rPr>
              <a:t>= (1 + 10) + (2 + 9) + (3 + 8) + … + (5+6)</a:t>
            </a:r>
          </a:p>
          <a:p>
            <a:r>
              <a:rPr lang="en-US" sz="2800" dirty="0">
                <a:latin typeface="LM Roman 10" panose="00000500000000000000" pitchFamily="50" charset="0"/>
              </a:rPr>
              <a:t>= 11 x 5 = 55</a:t>
            </a:r>
          </a:p>
          <a:p>
            <a:endParaRPr lang="en-US" sz="2800" dirty="0">
              <a:latin typeface="LM Roman 10" panose="00000500000000000000" pitchFamily="50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05C19FA-D773-F1C4-B050-366C8FD5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272" y="822695"/>
            <a:ext cx="2255432" cy="22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2 (</a:t>
            </a:r>
            <a:r>
              <a:rPr lang="en-US" sz="2800" b="1" dirty="0" err="1">
                <a:latin typeface="LM Roman 10" panose="00000500000000000000" pitchFamily="50" charset="0"/>
              </a:rPr>
              <a:t>MengCerdas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</a:t>
            </a:r>
          </a:p>
          <a:p>
            <a:endParaRPr lang="en-US" sz="2800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pic>
        <p:nvPicPr>
          <p:cNvPr id="6146" name="Picture 2" descr="algorithm - Insertion sort analysis and summation notation - Stack Overflow">
            <a:extLst>
              <a:ext uri="{FF2B5EF4-FFF2-40B4-BE49-F238E27FC236}">
                <a16:creationId xmlns:a16="http://schemas.microsoft.com/office/drawing/2014/main" id="{81A38B59-1308-D5E5-B674-92284A22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71" y="2821636"/>
            <a:ext cx="7025873" cy="23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97D8F37-7DF6-9B84-F493-46A6E5EA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00" y="1337028"/>
            <a:ext cx="2255432" cy="22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92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2 (</a:t>
            </a:r>
            <a:r>
              <a:rPr lang="en-US" sz="2800" b="1" dirty="0" err="1">
                <a:latin typeface="LM Roman 10" panose="00000500000000000000" pitchFamily="50" charset="0"/>
              </a:rPr>
              <a:t>MengCerdas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langsung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substitusi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aja</a:t>
            </a:r>
            <a:r>
              <a:rPr lang="en-US" sz="2800" b="1" dirty="0">
                <a:latin typeface="LM Roman 10" panose="00000500000000000000" pitchFamily="50" charset="0"/>
              </a:rPr>
              <a:t> n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rumus</a:t>
            </a:r>
            <a:endParaRPr lang="en-US" sz="2800" b="1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endParaRPr lang="en-US" sz="2800" dirty="0">
              <a:latin typeface="LM Roman 10" panose="00000500000000000000" pitchFamily="50" charset="0"/>
            </a:endParaRPr>
          </a:p>
          <a:p>
            <a:endParaRPr lang="en-US" sz="2800" dirty="0">
              <a:latin typeface="LM Roman 10" panose="00000500000000000000" pitchFamily="50" charset="0"/>
            </a:endParaRPr>
          </a:p>
          <a:p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Kelebihan</a:t>
            </a:r>
            <a:r>
              <a:rPr lang="en-US" sz="2800" dirty="0">
                <a:latin typeface="LM Roman 10" panose="00000500000000000000" pitchFamily="50" charset="0"/>
              </a:rPr>
              <a:t> : </a:t>
            </a:r>
            <a:r>
              <a:rPr lang="en-US" sz="2800" dirty="0" err="1">
                <a:latin typeface="LM Roman 10" panose="00000500000000000000" pitchFamily="50" charset="0"/>
              </a:rPr>
              <a:t>Cepet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lah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woy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pakek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nanya</a:t>
            </a:r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Kekurangan</a:t>
            </a:r>
            <a:r>
              <a:rPr lang="en-US" sz="2800" dirty="0">
                <a:latin typeface="LM Roman 10" panose="00000500000000000000" pitchFamily="50" charset="0"/>
              </a:rPr>
              <a:t> : </a:t>
            </a:r>
            <a:r>
              <a:rPr lang="en-US" sz="2800" dirty="0" err="1">
                <a:latin typeface="LM Roman 10" panose="00000500000000000000" pitchFamily="50" charset="0"/>
              </a:rPr>
              <a:t>harus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hafal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rumusnya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dikit</a:t>
            </a:r>
            <a:r>
              <a:rPr lang="en-US" sz="2800" dirty="0">
                <a:latin typeface="LM Roman 10" panose="00000500000000000000" pitchFamily="50" charset="0"/>
              </a:rPr>
              <a:t> :’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pic>
        <p:nvPicPr>
          <p:cNvPr id="5" name="Picture 2" descr="algorithm - Insertion sort analysis and summation notation - Stack Overflow">
            <a:extLst>
              <a:ext uri="{FF2B5EF4-FFF2-40B4-BE49-F238E27FC236}">
                <a16:creationId xmlns:a16="http://schemas.microsoft.com/office/drawing/2014/main" id="{508CD5C5-D7D1-5B16-8B1C-1CE4209FB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62679" r="61896" b="-459"/>
          <a:stretch/>
        </p:blipFill>
        <p:spPr bwMode="auto">
          <a:xfrm>
            <a:off x="1182463" y="3561905"/>
            <a:ext cx="2347546" cy="104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ED5C594-1916-8286-9318-13D3C3B9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95" y="1173568"/>
            <a:ext cx="2255432" cy="22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Penjumlahan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Algoritma</a:t>
            </a:r>
            <a:r>
              <a:rPr lang="en-US" sz="2800" b="1" dirty="0">
                <a:latin typeface="LM Roman 10" panose="00000500000000000000" pitchFamily="50" charset="0"/>
              </a:rPr>
              <a:t> 2 (</a:t>
            </a:r>
            <a:r>
              <a:rPr lang="en-US" sz="2800" b="1" dirty="0" err="1">
                <a:latin typeface="LM Roman 10" panose="00000500000000000000" pitchFamily="50" charset="0"/>
              </a:rPr>
              <a:t>Mengcerdas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  <a:br>
              <a:rPr lang="en-US" sz="2800" b="1" dirty="0">
                <a:latin typeface="LM Roman 10" panose="00000500000000000000" pitchFamily="50" charset="0"/>
              </a:rPr>
            </a:br>
            <a:r>
              <a:rPr lang="en-US" sz="2800" b="1" dirty="0">
                <a:latin typeface="LM Roman 10" panose="00000500000000000000" pitchFamily="50" charset="0"/>
              </a:rPr>
              <a:t>1 + 2 + 3 + 4 … + n = ….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513C6B-EF1C-7DB1-BA87-FF96D357B8BB}"/>
              </a:ext>
            </a:extLst>
          </p:cNvPr>
          <p:cNvSpPr txBox="1">
            <a:spLocks/>
          </p:cNvSpPr>
          <p:nvPr/>
        </p:nvSpPr>
        <p:spPr>
          <a:xfrm>
            <a:off x="1145161" y="2938534"/>
            <a:ext cx="9710291" cy="126809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&gt;&gt;n;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sum = (n*(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n+1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))/2</a:t>
            </a:r>
          </a:p>
        </p:txBody>
      </p:sp>
    </p:spTree>
    <p:extLst>
      <p:ext uri="{BB962C8B-B14F-4D97-AF65-F5344CB8AC3E}">
        <p14:creationId xmlns:p14="http://schemas.microsoft.com/office/powerpoint/2010/main" val="8788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Algoritmitika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89C4D-0323-D932-5714-B323C518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71" y="1909797"/>
            <a:ext cx="5772956" cy="2676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01EC7A-6636-6DEB-78AE-491C69C0BEE7}"/>
                  </a:ext>
                </a:extLst>
              </p14:cNvPr>
              <p14:cNvContentPartPr/>
              <p14:nvPr/>
            </p14:nvContentPartPr>
            <p14:xfrm>
              <a:off x="2311920" y="2031120"/>
              <a:ext cx="6928200" cy="308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01EC7A-6636-6DEB-78AE-491C69C0BE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2560" y="2021760"/>
                <a:ext cx="6946920" cy="31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8D70FE-A0FB-ADE7-28B1-3C98028AB706}"/>
                  </a:ext>
                </a:extLst>
              </p14:cNvPr>
              <p14:cNvContentPartPr/>
              <p14:nvPr/>
            </p14:nvContentPartPr>
            <p14:xfrm>
              <a:off x="1282320" y="3165120"/>
              <a:ext cx="9896760" cy="363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8D70FE-A0FB-ADE7-28B1-3C98028AB7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2960" y="3155760"/>
                <a:ext cx="9915480" cy="36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6794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Algoritmitika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907A2-7906-174A-4293-A50332EB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92" y="1776578"/>
            <a:ext cx="4644620" cy="46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70152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LM Roman 10" panose="00000500000000000000" pitchFamily="50" charset="0"/>
              </a:rPr>
              <a:t>Pada </a:t>
            </a:r>
            <a:r>
              <a:rPr lang="en-US" sz="2800" b="1" dirty="0" err="1">
                <a:latin typeface="LM Roman 10" panose="00000500000000000000" pitchFamily="50" charset="0"/>
              </a:rPr>
              <a:t>dasarnya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mengerti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memerintahkan</a:t>
            </a:r>
            <a:r>
              <a:rPr lang="en-US" sz="2800" b="1" dirty="0">
                <a:latin typeface="LM Roman 10" panose="00000500000000000000" pitchFamily="50" charset="0"/>
              </a:rPr>
              <a:t> computer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sesuatu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menuliskan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algn="ctr"/>
            <a:r>
              <a:rPr lang="en-US" sz="2800" b="1" dirty="0">
                <a:latin typeface="LM Roman 10" panose="00000500000000000000" pitchFamily="50" charset="0"/>
              </a:rPr>
              <a:t>Proses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itulah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Coding.</a:t>
            </a:r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8D5C-6680-4383-9B20-E0630095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80" y="1254051"/>
            <a:ext cx="2906129" cy="45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Algoritmitika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5EC553-EE8E-C4A0-D5C8-BA5E948F6453}"/>
              </a:ext>
            </a:extLst>
          </p:cNvPr>
          <p:cNvSpPr txBox="1">
            <a:spLocks/>
          </p:cNvSpPr>
          <p:nvPr/>
        </p:nvSpPr>
        <p:spPr>
          <a:xfrm>
            <a:off x="1054873" y="1908544"/>
            <a:ext cx="9710291" cy="304091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res = 0;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&lt;=1000 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i%2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0){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res++;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i%3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0){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res++;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36EDB7-A0A0-7A3E-B5E7-D868C9A1E29D}"/>
                  </a:ext>
                </a:extLst>
              </p14:cNvPr>
              <p14:cNvContentPartPr/>
              <p14:nvPr/>
            </p14:nvContentPartPr>
            <p14:xfrm>
              <a:off x="3924720" y="2612520"/>
              <a:ext cx="6684840" cy="150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36EDB7-A0A0-7A3E-B5E7-D868C9A1E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360" y="2603160"/>
                <a:ext cx="6703560" cy="15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9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Algoritmitika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5EC553-EE8E-C4A0-D5C8-BA5E948F6453}"/>
              </a:ext>
            </a:extLst>
          </p:cNvPr>
          <p:cNvSpPr txBox="1">
            <a:spLocks/>
          </p:cNvSpPr>
          <p:nvPr/>
        </p:nvSpPr>
        <p:spPr>
          <a:xfrm>
            <a:off x="1054873" y="1908544"/>
            <a:ext cx="9710291" cy="304091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res = 0;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&lt;=1000 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i%2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0){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res++;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i%3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0){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res++;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F76A55-6A3B-4A68-BED0-4E75520A9423}"/>
                  </a:ext>
                </a:extLst>
              </p14:cNvPr>
              <p14:cNvContentPartPr/>
              <p14:nvPr/>
            </p14:nvContentPartPr>
            <p14:xfrm>
              <a:off x="4142880" y="3183480"/>
              <a:ext cx="1557000" cy="12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F76A55-6A3B-4A68-BED0-4E75520A94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3520" y="3174120"/>
                <a:ext cx="1575720" cy="13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2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Terima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Kasih 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  <a:sym typeface="Wingdings" panose="05000000000000000000" pitchFamily="2" charset="2"/>
              </a:rPr>
              <a:t> 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9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 err="1">
                <a:latin typeface="LM Roman 10" panose="00000500000000000000" pitchFamily="50" charset="0"/>
              </a:rPr>
              <a:t>GWS</a:t>
            </a:r>
            <a:r>
              <a:rPr lang="en-ID" b="1" i="1" dirty="0">
                <a:latin typeface="LM Roman 10" panose="00000500000000000000" pitchFamily="50" charset="0"/>
              </a:rPr>
              <a:t> Buat Hari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921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 Vs Programming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topik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lumayan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hangat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dibicarakan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Coding dan Programming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sebenarnya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dua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hal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sama</a:t>
            </a:r>
            <a:endParaRPr lang="en-ID" sz="2800" b="1" dirty="0">
              <a:latin typeface="LM Roman 10" panose="00000500000000000000" pitchFamily="50" charset="0"/>
            </a:endParaRPr>
          </a:p>
          <a:p>
            <a:pPr algn="l"/>
            <a:endParaRPr lang="en-ID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Karena </a:t>
            </a:r>
            <a:r>
              <a:rPr lang="en-US" sz="2800" b="1" dirty="0" err="1">
                <a:latin typeface="LM Roman 10" panose="00000500000000000000" pitchFamily="50" charset="0"/>
              </a:rPr>
              <a:t>sebenarnya</a:t>
            </a:r>
            <a:r>
              <a:rPr lang="en-US" sz="2800" b="1" dirty="0">
                <a:latin typeface="LM Roman 10" panose="00000500000000000000" pitchFamily="50" charset="0"/>
              </a:rPr>
              <a:t> Coding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proses Programming dan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berarti</a:t>
            </a:r>
            <a:r>
              <a:rPr lang="en-US" sz="2800" b="1" dirty="0">
                <a:latin typeface="LM Roman 10" panose="00000500000000000000" pitchFamily="50" charset="0"/>
              </a:rPr>
              <a:t> Coding </a:t>
            </a:r>
            <a:r>
              <a:rPr lang="en-US" sz="2800" b="1" dirty="0" err="1">
                <a:latin typeface="LM Roman 10" panose="00000500000000000000" pitchFamily="50" charset="0"/>
              </a:rPr>
              <a:t>belum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tentu</a:t>
            </a:r>
            <a:r>
              <a:rPr lang="en-US" sz="2800" b="1" dirty="0">
                <a:latin typeface="LM Roman 10" panose="00000500000000000000" pitchFamily="50" charset="0"/>
              </a:rPr>
              <a:t> programming</a:t>
            </a:r>
            <a:endParaRPr lang="en-US" sz="2800" b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Coding Vs Programming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Kumpulan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program dan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bagian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Programming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Jika di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dalamnya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terdapat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parameter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pengukuran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jelas</a:t>
            </a:r>
            <a:endParaRPr lang="en-US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dilaksanakan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berulang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kali (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dinamis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biasanya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diintegrasikan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Formula,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Rumus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Permodelan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Matematis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/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Logika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76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memprogram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membutuhkan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819CE-23D4-817E-3B04-711F403AF72B}"/>
              </a:ext>
            </a:extLst>
          </p:cNvPr>
          <p:cNvSpPr txBox="1"/>
          <p:nvPr/>
        </p:nvSpPr>
        <p:spPr>
          <a:xfrm>
            <a:off x="1143000" y="2233537"/>
            <a:ext cx="991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Proses Coding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Kita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Bahasa yang </a:t>
            </a:r>
            <a:r>
              <a:rPr lang="en-US" sz="2800" dirty="0" err="1">
                <a:latin typeface="LM Roman 10" panose="00000500000000000000" pitchFamily="50" charset="0"/>
              </a:rPr>
              <a:t>sesuai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dengan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kebutuhan</a:t>
            </a:r>
            <a:r>
              <a:rPr lang="en-US" sz="2800" dirty="0">
                <a:latin typeface="LM Roman 10" panose="00000500000000000000" pitchFamily="50" charset="0"/>
              </a:rPr>
              <a:t> program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Kode </a:t>
            </a:r>
            <a:r>
              <a:rPr lang="en-US" sz="2800" dirty="0" err="1">
                <a:latin typeface="LM Roman 10" panose="00000500000000000000" pitchFamily="50" charset="0"/>
              </a:rPr>
              <a:t>ditulis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dalam</a:t>
            </a:r>
            <a:r>
              <a:rPr lang="en-US" sz="2800" dirty="0">
                <a:latin typeface="LM Roman 10" panose="00000500000000000000" pitchFamily="50" charset="0"/>
              </a:rPr>
              <a:t> format text/script dan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media </a:t>
            </a:r>
            <a:r>
              <a:rPr lang="en-US" sz="2800" dirty="0" err="1">
                <a:latin typeface="LM Roman 10" panose="00000500000000000000" pitchFamily="50" charset="0"/>
              </a:rPr>
              <a:t>menulis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kode</a:t>
            </a:r>
            <a:r>
              <a:rPr lang="en-US" sz="2800" dirty="0">
                <a:latin typeface="LM Roman 10" panose="00000500000000000000" pitchFamily="50" charset="0"/>
              </a:rPr>
              <a:t> dan </a:t>
            </a:r>
            <a:r>
              <a:rPr lang="en-US" sz="2800" dirty="0" err="1">
                <a:latin typeface="LM Roman 10" panose="00000500000000000000" pitchFamily="50" charset="0"/>
              </a:rPr>
              <a:t>ini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disebut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sebagai</a:t>
            </a:r>
            <a:r>
              <a:rPr lang="en-US" sz="2800" dirty="0">
                <a:latin typeface="LM Roman 10" panose="00000500000000000000" pitchFamily="50" charset="0"/>
              </a:rPr>
              <a:t> [</a:t>
            </a:r>
            <a:r>
              <a:rPr lang="en-US" sz="2800" b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IDE*]: Text Editor, Tools, Environment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endParaRPr lang="en-ID" sz="28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Bagaimana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Cara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Memprogram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memprogram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membutuhkan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57EE5-05FA-2B6F-DDC7-481F246D8CBA}"/>
              </a:ext>
            </a:extLst>
          </p:cNvPr>
          <p:cNvSpPr txBox="1"/>
          <p:nvPr/>
        </p:nvSpPr>
        <p:spPr>
          <a:xfrm>
            <a:off x="1054873" y="2305615"/>
            <a:ext cx="101739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Proses Compiling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LM Roman 10" panose="00000500000000000000" pitchFamily="50" charset="0"/>
              </a:rPr>
              <a:t>Kita </a:t>
            </a:r>
            <a:r>
              <a:rPr lang="en-US" sz="2800" dirty="0" err="1">
                <a:latin typeface="LM Roman 10" panose="00000500000000000000" pitchFamily="50" charset="0"/>
              </a:rPr>
              <a:t>membutuhkan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b="1" u="sng" dirty="0">
                <a:solidFill>
                  <a:srgbClr val="92D050"/>
                </a:solidFill>
                <a:latin typeface="LM Roman 10" panose="00000500000000000000" pitchFamily="50" charset="0"/>
              </a:rPr>
              <a:t>Compiler</a:t>
            </a:r>
            <a:r>
              <a:rPr lang="en-US" sz="2800" dirty="0">
                <a:latin typeface="LM Roman 10" panose="00000500000000000000" pitchFamily="50" charset="0"/>
              </a:rPr>
              <a:t>. </a:t>
            </a:r>
            <a:r>
              <a:rPr lang="en-US" sz="2800" dirty="0" err="1">
                <a:latin typeface="LM Roman 10" panose="00000500000000000000" pitchFamily="50" charset="0"/>
              </a:rPr>
              <a:t>Yaitu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suatu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mesin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membaca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perintah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kita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tulis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lalu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mengeksekusinya</a:t>
            </a:r>
            <a:r>
              <a:rPr lang="en-US" sz="2800" dirty="0">
                <a:latin typeface="LM Roman 10" panose="00000500000000000000" pitchFamily="50" charset="0"/>
              </a:rPr>
              <a:t>. Juga </a:t>
            </a:r>
            <a:r>
              <a:rPr lang="en-US" sz="2800" dirty="0" err="1">
                <a:latin typeface="LM Roman 10" panose="00000500000000000000" pitchFamily="50" charset="0"/>
              </a:rPr>
              <a:t>akan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ditemui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i="1" dirty="0" err="1">
                <a:latin typeface="LM Roman 10" panose="00000500000000000000" pitchFamily="50" charset="0"/>
              </a:rPr>
              <a:t>Intepreter</a:t>
            </a:r>
            <a:r>
              <a:rPr lang="en-US" sz="2800" i="1" dirty="0">
                <a:latin typeface="LM Roman 10" panose="00000500000000000000" pitchFamily="50" charset="0"/>
              </a:rPr>
              <a:t> (</a:t>
            </a:r>
            <a:r>
              <a:rPr lang="en-US" sz="2800" i="1" dirty="0" err="1">
                <a:latin typeface="LM Roman 10" panose="00000500000000000000" pitchFamily="50" charset="0"/>
              </a:rPr>
              <a:t>Pemroses</a:t>
            </a:r>
            <a:r>
              <a:rPr lang="en-US" sz="2800" i="1" dirty="0">
                <a:latin typeface="LM Roman 10" panose="00000500000000000000" pitchFamily="50" charset="0"/>
              </a:rPr>
              <a:t> Lain) </a:t>
            </a:r>
            <a:r>
              <a:rPr lang="en-US" sz="2800" dirty="0" err="1">
                <a:latin typeface="LM Roman 10" panose="00000500000000000000" pitchFamily="50" charset="0"/>
              </a:rPr>
              <a:t>tapi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sejatinya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bekerja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dengan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fungsi</a:t>
            </a:r>
            <a:r>
              <a:rPr lang="en-US" sz="2800" dirty="0">
                <a:latin typeface="LM Roman 10" panose="00000500000000000000" pitchFamily="50" charset="0"/>
              </a:rPr>
              <a:t> yang </a:t>
            </a:r>
            <a:r>
              <a:rPr lang="en-US" sz="2800" dirty="0" err="1">
                <a:latin typeface="LM Roman 10" panose="00000500000000000000" pitchFamily="50" charset="0"/>
              </a:rPr>
              <a:t>sama</a:t>
            </a:r>
            <a:r>
              <a:rPr lang="en-US" sz="2800" dirty="0">
                <a:latin typeface="LM Roman 10" panose="00000500000000000000" pitchFamily="50" charset="0"/>
              </a:rPr>
              <a:t>. </a:t>
            </a:r>
            <a:r>
              <a:rPr lang="en-US" sz="2800" dirty="0" err="1">
                <a:latin typeface="LM Roman 10" panose="00000500000000000000" pitchFamily="50" charset="0"/>
              </a:rPr>
              <a:t>Ibaratkan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otak</a:t>
            </a:r>
            <a:r>
              <a:rPr lang="en-US" sz="2800" dirty="0">
                <a:latin typeface="LM Roman 10" panose="00000500000000000000" pitchFamily="50" charset="0"/>
              </a:rPr>
              <a:t> pada </a:t>
            </a:r>
            <a:r>
              <a:rPr lang="en-US" sz="2800" dirty="0" err="1">
                <a:latin typeface="LM Roman 10" panose="00000500000000000000" pitchFamily="50" charset="0"/>
              </a:rPr>
              <a:t>manusia</a:t>
            </a:r>
            <a:r>
              <a:rPr lang="en-US" sz="2800" dirty="0">
                <a:latin typeface="LM Roman 10" panose="00000500000000000000" pitchFamily="50" charset="0"/>
              </a:rPr>
              <a:t>.</a:t>
            </a:r>
            <a:endParaRPr lang="en-ID" sz="28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59945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Bahasa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standar</a:t>
            </a:r>
            <a:r>
              <a:rPr lang="en-US" sz="2800" b="1" dirty="0">
                <a:latin typeface="LM Roman 10" panose="00000500000000000000" pitchFamily="50" charset="0"/>
              </a:rPr>
              <a:t> format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berikan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Bahasa Juga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Variasi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dikarenakan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jenis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kebutuhan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berbeda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beda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  <p:pic>
        <p:nvPicPr>
          <p:cNvPr id="4098" name="Picture 2" descr="Meme beda bahasa Inggris dan daerah Berbagai sumber">
            <a:extLst>
              <a:ext uri="{FF2B5EF4-FFF2-40B4-BE49-F238E27FC236}">
                <a16:creationId xmlns:a16="http://schemas.microsoft.com/office/drawing/2014/main" id="{68C168FE-0C0B-E924-2AF1-D72F29A9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021" y="1573621"/>
            <a:ext cx="3935819" cy="39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19" y="303879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Kenalan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Dikit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19" y="1345597"/>
            <a:ext cx="9144000" cy="469030"/>
          </a:xfrm>
        </p:spPr>
        <p:txBody>
          <a:bodyPr/>
          <a:lstStyle/>
          <a:p>
            <a:pPr algn="l"/>
            <a:r>
              <a:rPr lang="en-US" b="1" i="1" u="sng" dirty="0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i="1" u="sng" dirty="0" err="1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abdanhafidz.com</a:t>
            </a:r>
            <a:r>
              <a:rPr lang="en-US" b="1" i="1" u="sng" dirty="0">
                <a:solidFill>
                  <a:srgbClr val="FFFF00"/>
                </a:solidFill>
                <a:latin typeface="LM Roman 10" panose="00000500000000000000" pitchFamily="50" charset="0"/>
              </a:rPr>
              <a:t>   </a:t>
            </a:r>
            <a:endParaRPr lang="en-ID" b="1" i="1" u="sng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B5C7C-7310-8264-1474-546312A7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1" y="1897255"/>
            <a:ext cx="3682968" cy="4145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85B54-F927-58E7-0553-DDF53F36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73" y="1903353"/>
            <a:ext cx="3682967" cy="4206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4DE7-8E96-9D4E-B6DB-54A9F8E4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68" y="1897255"/>
            <a:ext cx="3246510" cy="25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101739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Walaupun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variasi</a:t>
            </a:r>
            <a:r>
              <a:rPr lang="en-US" sz="2800" b="1" dirty="0">
                <a:latin typeface="LM Roman 10" panose="00000500000000000000" pitchFamily="50" charset="0"/>
              </a:rPr>
              <a:t> Bahasa yang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. Tapi </a:t>
            </a:r>
            <a:r>
              <a:rPr lang="en-US" sz="2800" b="1" dirty="0" err="1">
                <a:latin typeface="LM Roman 10" panose="00000500000000000000" pitchFamily="50" charset="0"/>
              </a:rPr>
              <a:t>sejatinya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selalu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tujuan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serupa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Terkadang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pembeda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Kemudahan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Kecepatan</a:t>
            </a:r>
            <a:r>
              <a:rPr lang="en-US" sz="2800" b="1" dirty="0">
                <a:latin typeface="LM Roman 10" panose="00000500000000000000" pitchFamily="50" charset="0"/>
              </a:rPr>
              <a:t> Waktu Proses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Alokasi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Memori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2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0242" name="Picture 2" descr="Know All Popular Types of Computer Languages | Educba">
            <a:extLst>
              <a:ext uri="{FF2B5EF4-FFF2-40B4-BE49-F238E27FC236}">
                <a16:creationId xmlns:a16="http://schemas.microsoft.com/office/drawing/2014/main" id="{F3E2B747-7F48-B7A4-4F98-8E70B404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57" y="1776578"/>
            <a:ext cx="5312071" cy="41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96F06-6BDB-9B4D-03B3-8B7E3A86D484}"/>
              </a:ext>
            </a:extLst>
          </p:cNvPr>
          <p:cNvSpPr txBox="1"/>
          <p:nvPr/>
        </p:nvSpPr>
        <p:spPr>
          <a:xfrm>
            <a:off x="7038756" y="2403767"/>
            <a:ext cx="38817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Semakin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tinggi</a:t>
            </a:r>
            <a:r>
              <a:rPr lang="en-US" sz="2800" b="1" dirty="0">
                <a:latin typeface="LM Roman 10" panose="00000500000000000000" pitchFamily="50" charset="0"/>
              </a:rPr>
              <a:t> level </a:t>
            </a:r>
            <a:r>
              <a:rPr lang="en-US" sz="2800" b="1" dirty="0" err="1">
                <a:latin typeface="LM Roman 10" panose="00000500000000000000" pitchFamily="50" charset="0"/>
              </a:rPr>
              <a:t>bahasanya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semakin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mendekati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dipahami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48751-BBF8-7BEE-21FA-4ED3A22A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6" y="1776578"/>
            <a:ext cx="4875496" cy="3820964"/>
          </a:xfrm>
          <a:prstGeom prst="rect">
            <a:avLst/>
          </a:prstGeom>
        </p:spPr>
      </p:pic>
      <p:pic>
        <p:nvPicPr>
          <p:cNvPr id="11270" name="Picture 6" descr="If you are a beginner in software development, the toughest part of  learning pr… | Software development programming, Learn programming, Computer  science programming">
            <a:extLst>
              <a:ext uri="{FF2B5EF4-FFF2-40B4-BE49-F238E27FC236}">
                <a16:creationId xmlns:a16="http://schemas.microsoft.com/office/drawing/2014/main" id="{910BD279-9A18-E229-46B9-E576B488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09" y="1776578"/>
            <a:ext cx="4233531" cy="42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142B2-8ECA-D1FD-D376-0BF44F8377A5}"/>
                  </a:ext>
                </a:extLst>
              </p14:cNvPr>
              <p14:cNvContentPartPr/>
              <p14:nvPr/>
            </p14:nvContentPartPr>
            <p14:xfrm>
              <a:off x="6273720" y="3193920"/>
              <a:ext cx="578160" cy="46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142B2-8ECA-D1FD-D376-0BF44F8377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4360" y="3184560"/>
                <a:ext cx="596880" cy="4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5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80EA-A87C-6E03-E5CA-B603DB25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97" y="1776578"/>
            <a:ext cx="807832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82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6146" name="Picture 2" descr="Types and Differences between Programming Languages">
            <a:extLst>
              <a:ext uri="{FF2B5EF4-FFF2-40B4-BE49-F238E27FC236}">
                <a16:creationId xmlns:a16="http://schemas.microsoft.com/office/drawing/2014/main" id="{426F0326-6937-B57B-2260-114777F2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6" y="1967965"/>
            <a:ext cx="9381904" cy="39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56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Bahasa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Bahasa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RKA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dominan</a:t>
            </a:r>
            <a:r>
              <a:rPr lang="en-US" sz="2800" b="1" dirty="0">
                <a:latin typeface="LM Roman 10" panose="00000500000000000000" pitchFamily="50" charset="0"/>
              </a:rPr>
              <a:t> Python, </a:t>
            </a:r>
            <a:r>
              <a:rPr lang="en-US" sz="2800" b="1" dirty="0" err="1">
                <a:latin typeface="LM Roman 10" panose="00000500000000000000" pitchFamily="50" charset="0"/>
              </a:rPr>
              <a:t>mungkin</a:t>
            </a:r>
            <a:r>
              <a:rPr lang="en-US" sz="2800" b="1" dirty="0">
                <a:latin typeface="LM Roman 10" panose="00000500000000000000" pitchFamily="50" charset="0"/>
              </a:rPr>
              <a:t> Sebagian </a:t>
            </a:r>
            <a:r>
              <a:rPr lang="en-US" sz="2800" b="1" dirty="0" err="1">
                <a:latin typeface="LM Roman 10" panose="00000500000000000000" pitchFamily="50" charset="0"/>
              </a:rPr>
              <a:t>ketemu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Javascript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1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Syntax-syntax </a:t>
            </a:r>
            <a:r>
              <a:rPr lang="en-US" sz="2800" b="1" dirty="0" err="1">
                <a:latin typeface="LM Roman 10" panose="00000500000000000000" pitchFamily="50" charset="0"/>
              </a:rPr>
              <a:t>tiap</a:t>
            </a:r>
            <a:r>
              <a:rPr lang="en-US" sz="2800" b="1" dirty="0">
                <a:latin typeface="LM Roman 10" panose="00000500000000000000" pitchFamily="50" charset="0"/>
              </a:rPr>
              <a:t>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ditetapkan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memudahkan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Kompilator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kode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Nantinya</a:t>
            </a:r>
            <a:r>
              <a:rPr lang="en-US" sz="2800" b="1" dirty="0">
                <a:latin typeface="LM Roman 10" panose="00000500000000000000" pitchFamily="50" charset="0"/>
              </a:rPr>
              <a:t>, Bahasa </a:t>
            </a:r>
            <a:r>
              <a:rPr lang="en-US" sz="2800" b="1" dirty="0" err="1">
                <a:latin typeface="LM Roman 10" panose="00000500000000000000" pitchFamily="50" charset="0"/>
              </a:rPr>
              <a:t>pemograman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telah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diterjemahkan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Kompilator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supaya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dimengerti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dieksekusi</a:t>
            </a:r>
            <a:r>
              <a:rPr lang="en-US" sz="2800" b="1" dirty="0">
                <a:latin typeface="LM Roman 10" panose="00000500000000000000" pitchFamily="50" charset="0"/>
              </a:rPr>
              <a:t> oleh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Compiler = program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menerjemahkan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bahasa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pemrograman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tingkat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tinggi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bahasa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mesin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4B8C7-2BE7-EB33-56EF-BBA309E7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3" y="2084484"/>
            <a:ext cx="10380715" cy="26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7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Compiler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Tapi </a:t>
            </a:r>
            <a:r>
              <a:rPr lang="en-US" sz="2800" b="1" dirty="0" err="1">
                <a:latin typeface="LM Roman 10" panose="00000500000000000000" pitchFamily="50" charset="0"/>
              </a:rPr>
              <a:t>sayangnya</a:t>
            </a:r>
            <a:r>
              <a:rPr lang="en-US" sz="2800" b="1" dirty="0">
                <a:latin typeface="LM Roman 10" panose="00000500000000000000" pitchFamily="50" charset="0"/>
              </a:rPr>
              <a:t> Python </a:t>
            </a:r>
            <a:r>
              <a:rPr lang="en-US" sz="2800" b="1" dirty="0" err="1"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latin typeface="LM Roman 10" panose="00000500000000000000" pitchFamily="50" charset="0"/>
              </a:rPr>
              <a:t> Compiler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hal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ghibahin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</a:t>
            </a:r>
            <a:r>
              <a:rPr lang="en-US" sz="2800" b="1" dirty="0">
                <a:latin typeface="LM Roman 10" panose="00000500000000000000" pitchFamily="50" charset="0"/>
              </a:rPr>
              <a:t> Python </a:t>
            </a:r>
            <a:r>
              <a:rPr lang="en-US" sz="2800" b="1" dirty="0" err="1">
                <a:latin typeface="LM Roman 10" panose="00000500000000000000" pitchFamily="50" charset="0"/>
              </a:rPr>
              <a:t>yaitu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LELET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65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Interpreter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Python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mekanisme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eksekusi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yaitu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melalui</a:t>
            </a:r>
            <a:r>
              <a:rPr lang="en-US" sz="2800" b="1" dirty="0">
                <a:latin typeface="LM Roman 10" panose="00000500000000000000" pitchFamily="50" charset="0"/>
              </a:rPr>
              <a:t> proses interpreting.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Di mana program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langsung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dibaca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bentuk</a:t>
            </a:r>
            <a:r>
              <a:rPr lang="en-US" sz="2800" b="1" dirty="0">
                <a:latin typeface="LM Roman 10" panose="00000500000000000000" pitchFamily="50" charset="0"/>
              </a:rPr>
              <a:t> binary oleh </a:t>
            </a:r>
            <a:r>
              <a:rPr lang="en-US" sz="2800" b="1" dirty="0" err="1">
                <a:latin typeface="LM Roman 10" panose="00000500000000000000" pitchFamily="50" charset="0"/>
              </a:rPr>
              <a:t>komputer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32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List of Contents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Pengenalan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Konsep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endParaRPr lang="en-US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Syntax Dasar Python: </a:t>
            </a:r>
            <a:r>
              <a:rPr lang="en-ID" b="1" i="1" dirty="0" err="1">
                <a:latin typeface="LM Roman 10" panose="00000500000000000000" pitchFamily="50" charset="0"/>
              </a:rPr>
              <a:t>Variabel</a:t>
            </a:r>
            <a:r>
              <a:rPr lang="en-ID" b="1" i="1" dirty="0">
                <a:latin typeface="LM Roman 10" panose="00000500000000000000" pitchFamily="50" charset="0"/>
              </a:rPr>
              <a:t> &amp; </a:t>
            </a:r>
            <a:r>
              <a:rPr lang="en-ID" b="1" i="1" dirty="0" err="1">
                <a:latin typeface="LM Roman 10" panose="00000500000000000000" pitchFamily="50" charset="0"/>
              </a:rPr>
              <a:t>Tipe</a:t>
            </a:r>
            <a:r>
              <a:rPr lang="en-ID" b="1" i="1" dirty="0">
                <a:latin typeface="LM Roman 10" panose="00000500000000000000" pitchFamily="50" charset="0"/>
              </a:rPr>
              <a:t> Data, </a:t>
            </a:r>
            <a:r>
              <a:rPr lang="en-ID" b="1" i="1" dirty="0" err="1">
                <a:latin typeface="LM Roman 10" panose="00000500000000000000" pitchFamily="50" charset="0"/>
              </a:rPr>
              <a:t>Masukan</a:t>
            </a:r>
            <a:r>
              <a:rPr lang="en-ID" b="1" i="1" dirty="0">
                <a:latin typeface="LM Roman 10" panose="00000500000000000000" pitchFamily="50" charset="0"/>
              </a:rPr>
              <a:t> &amp; </a:t>
            </a:r>
            <a:r>
              <a:rPr lang="en-ID" b="1" i="1" dirty="0" err="1">
                <a:latin typeface="LM Roman 10" panose="00000500000000000000" pitchFamily="50" charset="0"/>
              </a:rPr>
              <a:t>Keluaran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Percabangan</a:t>
            </a:r>
            <a:r>
              <a:rPr lang="en-ID" b="1" i="1" dirty="0">
                <a:latin typeface="LM Roman 10" panose="00000500000000000000" pitchFamily="50" charset="0"/>
              </a:rPr>
              <a:t> (if-else), </a:t>
            </a:r>
            <a:r>
              <a:rPr lang="en-ID" b="1" i="1" dirty="0" err="1">
                <a:latin typeface="LM Roman 10" panose="00000500000000000000" pitchFamily="50" charset="0"/>
              </a:rPr>
              <a:t>Perulangan</a:t>
            </a:r>
            <a:r>
              <a:rPr lang="en-ID" b="1" i="1" dirty="0">
                <a:latin typeface="LM Roman 10" panose="00000500000000000000" pitchFamily="50" charset="0"/>
              </a:rPr>
              <a:t> for – while, Subprogram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Pengenalan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Algoritma</a:t>
            </a:r>
            <a:endParaRPr lang="en-ID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Problem Solving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Soal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Dasar</a:t>
            </a:r>
            <a:endParaRPr lang="en-ID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8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10523983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IDE (Integrated Development Env.)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030" name="Picture 6" descr="3 Contoh Surat Perjanjian, Beserta Fungi dan Ciri-Cirinya">
            <a:extLst>
              <a:ext uri="{FF2B5EF4-FFF2-40B4-BE49-F238E27FC236}">
                <a16:creationId xmlns:a16="http://schemas.microsoft.com/office/drawing/2014/main" id="{8DDB1BB6-5EE5-C460-8326-0871504D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337" y="2031150"/>
            <a:ext cx="2320888" cy="130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C50ED2-1B23-AD9B-F0E5-3C8DBEDA0B24}"/>
              </a:ext>
            </a:extLst>
          </p:cNvPr>
          <p:cNvCxnSpPr>
            <a:stCxn id="1030" idx="3"/>
          </p:cNvCxnSpPr>
          <p:nvPr/>
        </p:nvCxnSpPr>
        <p:spPr>
          <a:xfrm flipV="1">
            <a:off x="4710227" y="2679407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10 Jenis Kertas Yang Sering di Gunakan Sehari-hari - Penerbit Deepublish">
            <a:extLst>
              <a:ext uri="{FF2B5EF4-FFF2-40B4-BE49-F238E27FC236}">
                <a16:creationId xmlns:a16="http://schemas.microsoft.com/office/drawing/2014/main" id="{C2E0CC26-19AF-D9BE-29C9-4D6CC406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11" y="2031151"/>
            <a:ext cx="2285112" cy="15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Josh Hutcherson &quot;Whistle&quot; Edit | Know Your Meme">
            <a:extLst>
              <a:ext uri="{FF2B5EF4-FFF2-40B4-BE49-F238E27FC236}">
                <a16:creationId xmlns:a16="http://schemas.microsoft.com/office/drawing/2014/main" id="{5989EADD-6055-327E-63A6-6AEE350A5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718B0-DF56-DF90-29C0-67459E237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965" y="3590404"/>
            <a:ext cx="4205035" cy="22580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097CF-80DE-C38C-E8E9-5ACE5C16712C}"/>
              </a:ext>
            </a:extLst>
          </p:cNvPr>
          <p:cNvCxnSpPr/>
          <p:nvPr/>
        </p:nvCxnSpPr>
        <p:spPr>
          <a:xfrm flipV="1">
            <a:off x="6096002" y="4851993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9D2E6FB-E8EB-50F2-B8E3-6625C212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67" y="3721395"/>
            <a:ext cx="2745378" cy="255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7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10523983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IDE (Integrated Development Env.)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AutoShape 10" descr="Josh Hutcherson &quot;Whistle&quot; Edit | Know Your Meme">
            <a:extLst>
              <a:ext uri="{FF2B5EF4-FFF2-40B4-BE49-F238E27FC236}">
                <a16:creationId xmlns:a16="http://schemas.microsoft.com/office/drawing/2014/main" id="{5989EADD-6055-327E-63A6-6AEE350A5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06DB3E-3F5D-C665-6609-9095B69A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56" y="2174358"/>
            <a:ext cx="3345712" cy="25092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2E08AD-1EDD-CB98-0570-692E470B61CF}"/>
              </a:ext>
            </a:extLst>
          </p:cNvPr>
          <p:cNvCxnSpPr/>
          <p:nvPr/>
        </p:nvCxnSpPr>
        <p:spPr>
          <a:xfrm flipV="1">
            <a:off x="4557827" y="3425023"/>
            <a:ext cx="1385775" cy="3979"/>
          </a:xfrm>
          <a:prstGeom prst="straightConnector1">
            <a:avLst/>
          </a:prstGeom>
          <a:ln w="76200">
            <a:solidFill>
              <a:srgbClr val="E63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Visual Studio Code - Aplikasi Microsoft">
            <a:extLst>
              <a:ext uri="{FF2B5EF4-FFF2-40B4-BE49-F238E27FC236}">
                <a16:creationId xmlns:a16="http://schemas.microsoft.com/office/drawing/2014/main" id="{3B38F23C-B16E-95FE-EC60-C5CC2253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53978"/>
            <a:ext cx="2529664" cy="25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22D4C8-1C43-CA65-EF56-0E4694616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856" y="2533499"/>
            <a:ext cx="2372056" cy="600159"/>
          </a:xfrm>
          <a:prstGeom prst="rect">
            <a:avLst/>
          </a:prstGeom>
        </p:spPr>
      </p:pic>
      <p:pic>
        <p:nvPicPr>
          <p:cNvPr id="2062" name="Picture 14" descr="Sublime Text - Wikipedia">
            <a:extLst>
              <a:ext uri="{FF2B5EF4-FFF2-40B4-BE49-F238E27FC236}">
                <a16:creationId xmlns:a16="http://schemas.microsoft.com/office/drawing/2014/main" id="{CACDFEE1-F557-ABFD-B1CF-ED5C4853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23" y="3357175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ddit - Dive into anything">
            <a:extLst>
              <a:ext uri="{FF2B5EF4-FFF2-40B4-BE49-F238E27FC236}">
                <a16:creationId xmlns:a16="http://schemas.microsoft.com/office/drawing/2014/main" id="{70C8E489-056C-C16A-12B0-7E04EAB7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82" y="3276600"/>
            <a:ext cx="1779181" cy="17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3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02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Mulailah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Memprogram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Pada sub-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diharapkan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memperhatikan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seluruh</a:t>
            </a:r>
            <a:r>
              <a:rPr lang="en-ID" b="1" i="1" dirty="0">
                <a:latin typeface="LM Roman 10" panose="00000500000000000000" pitchFamily="50" charset="0"/>
              </a:rPr>
              <a:t> tutorial yang </a:t>
            </a:r>
            <a:r>
              <a:rPr lang="en-ID" b="1" i="1" dirty="0" err="1">
                <a:latin typeface="LM Roman 10" panose="00000500000000000000" pitchFamily="50" charset="0"/>
              </a:rPr>
              <a:t>diberikan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r>
              <a:rPr lang="en-ID" b="1" i="1" dirty="0" err="1">
                <a:latin typeface="LM Roman 10" panose="00000500000000000000" pitchFamily="50" charset="0"/>
              </a:rPr>
              <a:t>Pembelajaran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bersifat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runut</a:t>
            </a:r>
            <a:r>
              <a:rPr lang="en-ID" b="1" i="1" dirty="0">
                <a:latin typeface="LM Roman 10" panose="00000500000000000000" pitchFamily="50" charset="0"/>
              </a:rPr>
              <a:t> dan </a:t>
            </a:r>
            <a:r>
              <a:rPr lang="en-ID" b="1" i="1" dirty="0" err="1">
                <a:latin typeface="LM Roman 10" panose="00000500000000000000" pitchFamily="50" charset="0"/>
              </a:rPr>
              <a:t>setiap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saling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berkaitan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satu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sama</a:t>
            </a:r>
            <a:r>
              <a:rPr lang="en-ID" b="1" i="1" dirty="0">
                <a:latin typeface="LM Roman 10" panose="00000500000000000000" pitchFamily="50" charset="0"/>
              </a:rPr>
              <a:t> lain. Jika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tertinggal</a:t>
            </a:r>
            <a:r>
              <a:rPr lang="en-ID" b="1" i="1" dirty="0">
                <a:latin typeface="LM Roman 10" panose="00000500000000000000" pitchFamily="50" charset="0"/>
              </a:rPr>
              <a:t> Sebagian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maka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sulit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lanjut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ke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berikutnya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br>
              <a:rPr lang="en-ID" b="1" i="1" dirty="0">
                <a:latin typeface="LM Roman 10" panose="00000500000000000000" pitchFamily="50" charset="0"/>
              </a:rPr>
            </a:br>
            <a:br>
              <a:rPr lang="en-ID" b="1" i="1" dirty="0">
                <a:latin typeface="LM Roman 10" panose="00000500000000000000" pitchFamily="50" charset="0"/>
              </a:rPr>
            </a:br>
            <a:r>
              <a:rPr lang="en-ID" b="1" i="1" dirty="0">
                <a:latin typeface="LM Roman 10" panose="00000500000000000000" pitchFamily="50" charset="0"/>
              </a:rPr>
              <a:t>JIKA ADA HAL YANG </a:t>
            </a:r>
            <a:r>
              <a:rPr lang="en-ID" b="1" i="1" dirty="0" err="1">
                <a:latin typeface="LM Roman 10" panose="00000500000000000000" pitchFamily="50" charset="0"/>
              </a:rPr>
              <a:t>DIBINGUNGKAN</a:t>
            </a:r>
            <a:r>
              <a:rPr lang="en-ID" b="1" i="1" dirty="0">
                <a:latin typeface="LM Roman 10" panose="00000500000000000000" pitchFamily="50" charset="0"/>
              </a:rPr>
              <a:t> MOHON </a:t>
            </a:r>
            <a:r>
              <a:rPr lang="en-ID" b="1" i="1" dirty="0" err="1">
                <a:latin typeface="LM Roman 10" panose="00000500000000000000" pitchFamily="50" charset="0"/>
              </a:rPr>
              <a:t>LANGSUNG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DITANYAKAN</a:t>
            </a:r>
            <a:r>
              <a:rPr lang="en-ID" b="1" i="1" dirty="0">
                <a:latin typeface="LM Roman 10" panose="00000500000000000000" pitchFamily="50" charset="0"/>
              </a:rPr>
              <a:t>!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833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3163975"/>
            <a:ext cx="10387054" cy="3387160"/>
          </a:xfrm>
        </p:spPr>
        <p:txBody>
          <a:bodyPr>
            <a:normAutofit/>
          </a:bodyPr>
          <a:lstStyle/>
          <a:p>
            <a:r>
              <a:rPr lang="en-US" sz="66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Perhatikan</a:t>
            </a:r>
            <a:r>
              <a:rPr lang="en-US" sz="66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Lalu</a:t>
            </a:r>
          </a:p>
          <a:p>
            <a:r>
              <a:rPr lang="en-US" sz="66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Praktikkan</a:t>
            </a:r>
            <a:r>
              <a:rPr lang="en-US" sz="66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!</a:t>
            </a:r>
            <a:endParaRPr lang="en-ID" sz="66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84BA3-A358-44F6-1BED-26C88A6AA467}"/>
              </a:ext>
            </a:extLst>
          </p:cNvPr>
          <p:cNvSpPr txBox="1"/>
          <p:nvPr/>
        </p:nvSpPr>
        <p:spPr>
          <a:xfrm>
            <a:off x="2454783" y="5169403"/>
            <a:ext cx="758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focus, 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</a:t>
            </a:r>
            <a:r>
              <a:rPr lang="en-ID" b="1" i="1" dirty="0" err="1">
                <a:latin typeface="LM Roman 10" panose="00000500000000000000" pitchFamily="50" charset="0"/>
              </a:rPr>
              <a:t>dipraktikkan</a:t>
            </a:r>
            <a:r>
              <a:rPr lang="en-ID" b="1" i="1" dirty="0">
                <a:latin typeface="LM Roman 10" panose="00000500000000000000" pitchFamily="50" charset="0"/>
              </a:rPr>
              <a:t>, gak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gak </a:t>
            </a:r>
            <a:r>
              <a:rPr lang="en-ID" b="1" i="1" dirty="0" err="1">
                <a:latin typeface="LM Roman 10" panose="00000500000000000000" pitchFamily="50" charset="0"/>
              </a:rPr>
              <a:t>paham</a:t>
            </a:r>
            <a:endParaRPr lang="en-ID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F5C138F-761E-7896-5B28-F4C397A90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68A60-8B49-5A77-AD9C-186FBB4B1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01" y="761389"/>
            <a:ext cx="2270201" cy="22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25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Persiapan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Instalasi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latin typeface="LM Roman 10" panose="00000500000000000000" pitchFamily="50" charset="0"/>
              </a:rPr>
              <a:t>IDE/Compiler/Text Editor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With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VSCode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latin typeface="LM Roman 10" panose="00000500000000000000" pitchFamily="50" charset="0"/>
                <a:hlinkClick r:id="rId3"/>
              </a:rPr>
              <a:t>https://</a:t>
            </a:r>
            <a:r>
              <a:rPr lang="en-US" sz="2800" b="1" dirty="0" err="1">
                <a:latin typeface="LM Roman 10" panose="00000500000000000000" pitchFamily="50" charset="0"/>
                <a:hlinkClick r:id="rId3"/>
              </a:rPr>
              <a:t>code.visualstudio.com</a:t>
            </a:r>
            <a:r>
              <a:rPr lang="en-US" sz="2800" b="1" dirty="0">
                <a:latin typeface="LM Roman 10" panose="00000500000000000000" pitchFamily="50" charset="0"/>
                <a:hlinkClick r:id="rId3"/>
              </a:rPr>
              <a:t>/docs/languages/</a:t>
            </a:r>
            <a:r>
              <a:rPr lang="en-US" sz="2800" b="1" dirty="0" err="1">
                <a:latin typeface="LM Roman 10" panose="00000500000000000000" pitchFamily="50" charset="0"/>
                <a:hlinkClick r:id="rId3"/>
              </a:rPr>
              <a:t>cpp</a:t>
            </a:r>
            <a:r>
              <a:rPr lang="en-US" sz="2800" b="1" dirty="0">
                <a:latin typeface="LM Roman 10" panose="00000500000000000000" pitchFamily="50" charset="0"/>
              </a:rPr>
              <a:t> 	(</a:t>
            </a:r>
            <a:r>
              <a:rPr lang="en-US" sz="2800" b="1" dirty="0" err="1">
                <a:latin typeface="LM Roman 10" panose="00000500000000000000" pitchFamily="50" charset="0"/>
              </a:rPr>
              <a:t>Agak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Ribet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 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With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DevCPP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latin typeface="LM Roman 10" panose="00000500000000000000" pitchFamily="50" charset="0"/>
                <a:hlinkClick r:id="rId4"/>
              </a:rPr>
              <a:t>https://</a:t>
            </a:r>
            <a:r>
              <a:rPr lang="en-US" sz="2800" b="1" dirty="0" err="1">
                <a:latin typeface="LM Roman 10" panose="00000500000000000000" pitchFamily="50" charset="0"/>
                <a:hlinkClick r:id="rId4"/>
              </a:rPr>
              <a:t>sourceforge.net</a:t>
            </a:r>
            <a:r>
              <a:rPr lang="en-US" sz="2800" b="1" dirty="0">
                <a:latin typeface="LM Roman 10" panose="00000500000000000000" pitchFamily="50" charset="0"/>
                <a:hlinkClick r:id="rId4"/>
              </a:rPr>
              <a:t>/projects/</a:t>
            </a:r>
            <a:r>
              <a:rPr lang="en-US" sz="2800" b="1" dirty="0" err="1">
                <a:latin typeface="LM Roman 10" panose="00000500000000000000" pitchFamily="50" charset="0"/>
                <a:hlinkClick r:id="rId4"/>
              </a:rPr>
              <a:t>orwelldevcp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	(</a:t>
            </a:r>
            <a:r>
              <a:rPr lang="en-US" sz="2800" b="1" dirty="0" err="1">
                <a:latin typeface="LM Roman 10" panose="00000500000000000000" pitchFamily="50" charset="0"/>
              </a:rPr>
              <a:t>Lumayan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	With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OnlineGDB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: </a:t>
            </a:r>
            <a:r>
              <a:rPr lang="en-US" sz="2800" b="1" dirty="0">
                <a:latin typeface="LM Roman 10" panose="00000500000000000000" pitchFamily="50" charset="0"/>
              </a:rPr>
              <a:t>	</a:t>
            </a:r>
            <a:r>
              <a:rPr lang="en-US" sz="2800" b="1" dirty="0">
                <a:latin typeface="LM Roman 10" panose="00000500000000000000" pitchFamily="50" charset="0"/>
                <a:hlinkClick r:id="rId5"/>
              </a:rPr>
              <a:t>https://</a:t>
            </a:r>
            <a:r>
              <a:rPr lang="en-US" sz="2800" b="1" dirty="0" err="1">
                <a:latin typeface="LM Roman 10" panose="00000500000000000000" pitchFamily="50" charset="0"/>
                <a:hlinkClick r:id="rId5"/>
              </a:rPr>
              <a:t>www.onlinegdb.com</a:t>
            </a:r>
            <a:r>
              <a:rPr lang="en-US" sz="2800" b="1" dirty="0">
                <a:latin typeface="LM Roman 10" panose="00000500000000000000" pitchFamily="50" charset="0"/>
                <a:hlinkClick r:id="rId5"/>
              </a:rPr>
              <a:t>/</a:t>
            </a:r>
            <a:r>
              <a:rPr lang="en-US" sz="2800" b="1" dirty="0" err="1">
                <a:latin typeface="LM Roman 10" panose="00000500000000000000" pitchFamily="50" charset="0"/>
                <a:hlinkClick r:id="rId5"/>
              </a:rPr>
              <a:t>online_c</a:t>
            </a:r>
            <a:r>
              <a:rPr lang="en-US" sz="2800" b="1" dirty="0">
                <a:latin typeface="LM Roman 10" panose="00000500000000000000" pitchFamily="50" charset="0"/>
                <a:hlinkClick r:id="rId5"/>
              </a:rPr>
              <a:t>++_compiler</a:t>
            </a:r>
            <a:r>
              <a:rPr lang="en-US" sz="2800" b="1" dirty="0">
                <a:latin typeface="LM Roman 10" panose="00000500000000000000" pitchFamily="50" charset="0"/>
              </a:rPr>
              <a:t> 	(Turu Deck)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pic>
        <p:nvPicPr>
          <p:cNvPr id="6146" name="Picture 2" descr="Emoji Goofy GIF - Emoji Goofy - Discover &amp; Share GIFs">
            <a:extLst>
              <a:ext uri="{FF2B5EF4-FFF2-40B4-BE49-F238E27FC236}">
                <a16:creationId xmlns:a16="http://schemas.microsoft.com/office/drawing/2014/main" id="{D142BB5A-47C5-7FA8-D892-BF700CBE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2296764"/>
            <a:ext cx="1049744" cy="104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FY AHH, nerd emoji&quot; Sticker for Sale by Shrewd Mood in 2023 | Goofy,  Emoji stickers, Emoji meme">
            <a:extLst>
              <a:ext uri="{FF2B5EF4-FFF2-40B4-BE49-F238E27FC236}">
                <a16:creationId xmlns:a16="http://schemas.microsoft.com/office/drawing/2014/main" id="{F9BD20D7-4586-31CD-2F0F-C9D56995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3618416"/>
            <a:ext cx="1049744" cy="104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emium Vector | Top quality emoticon zany emoji goofy emoticon with crazy  eyes and tongue out yellow face emoji popular element">
            <a:extLst>
              <a:ext uri="{FF2B5EF4-FFF2-40B4-BE49-F238E27FC236}">
                <a16:creationId xmlns:a16="http://schemas.microsoft.com/office/drawing/2014/main" id="{2D22960D-85B3-6C29-8B8F-AD2EC04C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7" y="4940068"/>
            <a:ext cx="1049744" cy="10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Lanjut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…. 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AYO </a:t>
            </a:r>
            <a:r>
              <a:rPr lang="en-US" sz="2800" b="1" dirty="0" err="1">
                <a:latin typeface="LM Roman 10" panose="00000500000000000000" pitchFamily="50" charset="0"/>
              </a:rPr>
              <a:t>NGODINGG</a:t>
            </a:r>
            <a:r>
              <a:rPr lang="en-US" sz="2800" b="1" dirty="0">
                <a:latin typeface="LM Roman 10" panose="00000500000000000000" pitchFamily="50" charset="0"/>
              </a:rPr>
              <a:t>!!!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Struktur</a:t>
            </a:r>
            <a:r>
              <a:rPr lang="en-US" sz="5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 C++</a:t>
            </a:r>
            <a:endParaRPr lang="en-ID" sz="54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Header Files , Namespace, Main Function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6603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E9869F-1F45-003B-4C8A-12DEFD166202}"/>
              </a:ext>
            </a:extLst>
          </p:cNvPr>
          <p:cNvSpPr txBox="1">
            <a:spLocks/>
          </p:cNvSpPr>
          <p:nvPr/>
        </p:nvSpPr>
        <p:spPr>
          <a:xfrm>
            <a:off x="1134919" y="2594346"/>
            <a:ext cx="7690106" cy="269003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Gaada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EzPz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gaada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Struktur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C, C++,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C#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Langsung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gas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tulis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kodenya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aja</a:t>
            </a: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CF7EE-F54D-0B61-0213-C646D8715B3C}"/>
              </a:ext>
            </a:extLst>
          </p:cNvPr>
          <p:cNvSpPr txBox="1"/>
          <p:nvPr/>
        </p:nvSpPr>
        <p:spPr>
          <a:xfrm>
            <a:off x="1054873" y="1776578"/>
            <a:ext cx="1017395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 </a:t>
            </a:r>
            <a:r>
              <a:rPr lang="en-US" sz="2800" b="1" dirty="0">
                <a:latin typeface="LM Roman 10" panose="00000500000000000000" pitchFamily="50" charset="0"/>
              </a:rPr>
              <a:t>: </a:t>
            </a:r>
            <a:r>
              <a:rPr lang="en-US" sz="2800" b="1" dirty="0" err="1">
                <a:latin typeface="LM Roman 10" panose="00000500000000000000" pitchFamily="50" charset="0"/>
              </a:rPr>
              <a:t>Deklarasi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main, </a:t>
            </a:r>
            <a:r>
              <a:rPr lang="en-US" sz="2800" b="1" dirty="0" err="1">
                <a:latin typeface="LM Roman 10" panose="00000500000000000000" pitchFamily="50" charset="0"/>
              </a:rPr>
              <a:t>semua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sintaks</a:t>
            </a:r>
            <a:r>
              <a:rPr lang="en-US" sz="2800" b="1" dirty="0">
                <a:latin typeface="LM Roman 10" panose="00000500000000000000" pitchFamily="50" charset="0"/>
              </a:rPr>
              <a:t>/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ditulis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main yang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dijalankan</a:t>
            </a:r>
            <a:r>
              <a:rPr lang="en-US" sz="2800" b="1" dirty="0">
                <a:latin typeface="LM Roman 10" panose="00000500000000000000" pitchFamily="50" charset="0"/>
              </a:rPr>
              <a:t> oleh compiler.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menampilkan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output/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keluaran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layar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kalimat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”.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 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: Karena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main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bertipekan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integer (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Bulat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…,-3,-2,-1,0,1,2,3, …)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memberi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keterangan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bahwa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selesai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kembaliannya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0 (B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aja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). Nanti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dibahas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lanjut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submateri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berikutnya</a:t>
            </a:r>
            <a:r>
              <a:rPr lang="en-US" sz="2800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  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E5D17-83D1-F1B5-5BDC-51FE576C2FA3}"/>
              </a:ext>
            </a:extLst>
          </p:cNvPr>
          <p:cNvSpPr txBox="1">
            <a:spLocks/>
          </p:cNvSpPr>
          <p:nvPr/>
        </p:nvSpPr>
        <p:spPr>
          <a:xfrm>
            <a:off x="1117560" y="2447369"/>
            <a:ext cx="7690106" cy="335988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#include&lt;iostream&gt;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8E5CC-A5E8-A089-664B-C326C48E6565}"/>
              </a:ext>
            </a:extLst>
          </p:cNvPr>
          <p:cNvSpPr txBox="1"/>
          <p:nvPr/>
        </p:nvSpPr>
        <p:spPr>
          <a:xfrm>
            <a:off x="9103244" y="2371061"/>
            <a:ext cx="26563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Tanpa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mencantumkan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Header File #include&lt;iostream&gt;</a:t>
            </a:r>
          </a:p>
          <a:p>
            <a:endParaRPr lang="en-US" b="1" dirty="0"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Maka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sintaks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cout,cin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dll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tidak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bisa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digunakan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157A8-769C-9F80-72A3-C53C6FB7E8F8}"/>
              </a:ext>
            </a:extLst>
          </p:cNvPr>
          <p:cNvCxnSpPr/>
          <p:nvPr/>
        </p:nvCxnSpPr>
        <p:spPr>
          <a:xfrm>
            <a:off x="5741583" y="3009014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50A35D-7833-7E38-F1A7-1E6869F3DDAF}"/>
              </a:ext>
            </a:extLst>
          </p:cNvPr>
          <p:cNvSpPr txBox="1"/>
          <p:nvPr/>
        </p:nvSpPr>
        <p:spPr>
          <a:xfrm>
            <a:off x="6443332" y="2824348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Header File</a:t>
            </a:r>
            <a:endParaRPr lang="en-US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Disclaimer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aku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kecepetan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bilang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koneksiku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putus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–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putus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pinjam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seratus</a:t>
            </a:r>
            <a:endParaRPr lang="en-US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8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2576-D0D5-8132-1A75-8FBA4DAE5FCF}"/>
              </a:ext>
            </a:extLst>
          </p:cNvPr>
          <p:cNvSpPr txBox="1"/>
          <p:nvPr/>
        </p:nvSpPr>
        <p:spPr>
          <a:xfrm>
            <a:off x="1054873" y="2457063"/>
            <a:ext cx="104282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 </a:t>
            </a:r>
            <a:r>
              <a:rPr lang="en-US" sz="2800" b="1" dirty="0" err="1">
                <a:latin typeface="LM Roman 10" panose="00000500000000000000" pitchFamily="50" charset="0"/>
              </a:rPr>
              <a:t>diibaratkan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sebagai</a:t>
            </a:r>
            <a:r>
              <a:rPr lang="en-US" sz="2800" b="1" dirty="0">
                <a:latin typeface="LM Roman 10" panose="00000500000000000000" pitchFamily="50" charset="0"/>
              </a:rPr>
              <a:t> menu yang </a:t>
            </a:r>
            <a:r>
              <a:rPr lang="en-US" sz="2800" b="1" dirty="0" err="1">
                <a:latin typeface="LM Roman 10" panose="00000500000000000000" pitchFamily="50" charset="0"/>
              </a:rPr>
              <a:t>terdiri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Kumpulan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disusun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siap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pakai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cepat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menyusun</a:t>
            </a:r>
            <a:r>
              <a:rPr lang="en-US" sz="2800" b="1" dirty="0">
                <a:latin typeface="LM Roman 10" panose="00000500000000000000" pitchFamily="50" charset="0"/>
              </a:rPr>
              <a:t> program.  </a:t>
            </a:r>
            <a:r>
              <a:rPr lang="en-US" sz="2800" b="1" dirty="0" err="1">
                <a:latin typeface="LM Roman 10" panose="00000500000000000000" pitchFamily="50" charset="0"/>
              </a:rPr>
              <a:t>Deklarasi</a:t>
            </a:r>
            <a:r>
              <a:rPr lang="en-US" sz="2800" b="1" dirty="0">
                <a:latin typeface="LM Roman 10" panose="00000500000000000000" pitchFamily="50" charset="0"/>
              </a:rPr>
              <a:t> header file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5F3803-CBDD-A62E-F014-342A1DB13511}"/>
              </a:ext>
            </a:extLst>
          </p:cNvPr>
          <p:cNvSpPr txBox="1">
            <a:spLocks/>
          </p:cNvSpPr>
          <p:nvPr/>
        </p:nvSpPr>
        <p:spPr>
          <a:xfrm>
            <a:off x="3211900" y="4444411"/>
            <a:ext cx="6982783" cy="74806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namafileheader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88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083053-B5C0-4069-9D60-45316400E077}"/>
              </a:ext>
            </a:extLst>
          </p:cNvPr>
          <p:cNvSpPr txBox="1">
            <a:spLocks/>
          </p:cNvSpPr>
          <p:nvPr/>
        </p:nvSpPr>
        <p:spPr>
          <a:xfrm>
            <a:off x="1145551" y="2878258"/>
            <a:ext cx="9370049" cy="335988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goreng_ayam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panasin_minyak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suhu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=80);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cuci_ayam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masukkan_ke_wajan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Header Files</a:t>
            </a:r>
          </a:p>
          <a:p>
            <a:endParaRPr lang="en-US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170" name="Picture 2" descr="Resep Ayam Goreng Hongkong Empuk dan Bumbunya Meresap - Lifestyle Fimela.com">
            <a:extLst>
              <a:ext uri="{FF2B5EF4-FFF2-40B4-BE49-F238E27FC236}">
                <a16:creationId xmlns:a16="http://schemas.microsoft.com/office/drawing/2014/main" id="{518AA000-C4B8-F12A-F141-99F7ECF6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507" y="3493738"/>
            <a:ext cx="3531781" cy="19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083053-B5C0-4069-9D60-45316400E077}"/>
              </a:ext>
            </a:extLst>
          </p:cNvPr>
          <p:cNvSpPr txBox="1">
            <a:spLocks/>
          </p:cNvSpPr>
          <p:nvPr/>
        </p:nvSpPr>
        <p:spPr>
          <a:xfrm>
            <a:off x="1145552" y="2878259"/>
            <a:ext cx="6105854" cy="126159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wartegbahari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pesen_ayam_goreng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Header Files</a:t>
            </a:r>
          </a:p>
          <a:p>
            <a:endParaRPr lang="en-US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170" name="Picture 2" descr="Resep Ayam Goreng Hongkong Empuk dan Bumbunya Meresap - Lifestyle Fimela.com">
            <a:extLst>
              <a:ext uri="{FF2B5EF4-FFF2-40B4-BE49-F238E27FC236}">
                <a16:creationId xmlns:a16="http://schemas.microsoft.com/office/drawing/2014/main" id="{518AA000-C4B8-F12A-F141-99F7ECF6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52" y="2435688"/>
            <a:ext cx="3531781" cy="19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EBF22-8889-1994-268A-BAE14160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68" y="2299798"/>
            <a:ext cx="9144000" cy="42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4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Namespace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E5D17-83D1-F1B5-5BDC-51FE576C2FA3}"/>
              </a:ext>
            </a:extLst>
          </p:cNvPr>
          <p:cNvSpPr txBox="1">
            <a:spLocks/>
          </p:cNvSpPr>
          <p:nvPr/>
        </p:nvSpPr>
        <p:spPr>
          <a:xfrm>
            <a:off x="1145551" y="2371061"/>
            <a:ext cx="7690106" cy="375541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#include&lt;iostream&gt;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8E5CC-A5E8-A089-664B-C326C48E6565}"/>
              </a:ext>
            </a:extLst>
          </p:cNvPr>
          <p:cNvSpPr txBox="1"/>
          <p:nvPr/>
        </p:nvSpPr>
        <p:spPr>
          <a:xfrm>
            <a:off x="9103244" y="2371063"/>
            <a:ext cx="26563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Walaupun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sudah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menggunakan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header file ‘iostream’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cout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masih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tidak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berjalan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sebenarnya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untuk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memanggil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cout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harus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menggunakan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sintaks</a:t>
            </a:r>
            <a:endParaRPr lang="en-US" b="1" dirty="0"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endParaRPr lang="en-US" b="1" dirty="0"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r>
              <a:rPr lang="en-US" u="sng" dirty="0">
                <a:latin typeface="LM Roman 10" panose="00000500000000000000" pitchFamily="50" charset="0"/>
                <a:cs typeface="Courier New" panose="02070309020205020404" pitchFamily="49" charset="0"/>
              </a:rPr>
              <a:t>std::</a:t>
            </a:r>
            <a:r>
              <a:rPr lang="en-US" u="sng" dirty="0" err="1">
                <a:latin typeface="LM Roman 10" panose="00000500000000000000" pitchFamily="50" charset="0"/>
                <a:cs typeface="Courier New" panose="02070309020205020404" pitchFamily="49" charset="0"/>
              </a:rPr>
              <a:t>cout</a:t>
            </a:r>
            <a:r>
              <a:rPr lang="en-US" u="sng" dirty="0">
                <a:latin typeface="LM Roman 10" panose="00000500000000000000" pitchFamily="50" charset="0"/>
                <a:cs typeface="Courier New" panose="02070309020205020404" pitchFamily="49" charset="0"/>
              </a:rPr>
              <a:t>&lt;&lt;</a:t>
            </a:r>
          </a:p>
          <a:p>
            <a:endParaRPr lang="en-US" u="sng" dirty="0">
              <a:latin typeface="LM Roman 10" panose="00000500000000000000" pitchFamily="50" charset="0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157A8-769C-9F80-72A3-C53C6FB7E8F8}"/>
              </a:ext>
            </a:extLst>
          </p:cNvPr>
          <p:cNvCxnSpPr/>
          <p:nvPr/>
        </p:nvCxnSpPr>
        <p:spPr>
          <a:xfrm>
            <a:off x="5741583" y="3009014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50A35D-7833-7E38-F1A7-1E6869F3DDAF}"/>
              </a:ext>
            </a:extLst>
          </p:cNvPr>
          <p:cNvSpPr txBox="1"/>
          <p:nvPr/>
        </p:nvSpPr>
        <p:spPr>
          <a:xfrm>
            <a:off x="6443332" y="2824348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Header File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8D81C-4644-F813-F5A4-18E95BBB098D}"/>
              </a:ext>
            </a:extLst>
          </p:cNvPr>
          <p:cNvCxnSpPr/>
          <p:nvPr/>
        </p:nvCxnSpPr>
        <p:spPr>
          <a:xfrm>
            <a:off x="6179292" y="3429000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B4D6DA-1FAB-89E5-6755-794D72C8C738}"/>
              </a:ext>
            </a:extLst>
          </p:cNvPr>
          <p:cNvSpPr txBox="1"/>
          <p:nvPr/>
        </p:nvSpPr>
        <p:spPr>
          <a:xfrm>
            <a:off x="6881041" y="3244334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Namespace</a:t>
            </a:r>
            <a:endParaRPr lang="en-US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Namespace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E5D17-83D1-F1B5-5BDC-51FE576C2FA3}"/>
              </a:ext>
            </a:extLst>
          </p:cNvPr>
          <p:cNvSpPr txBox="1">
            <a:spLocks/>
          </p:cNvSpPr>
          <p:nvPr/>
        </p:nvSpPr>
        <p:spPr>
          <a:xfrm>
            <a:off x="1145551" y="2371061"/>
            <a:ext cx="7690106" cy="375541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#include&lt;iostream&gt;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8E5CC-A5E8-A089-664B-C326C48E6565}"/>
              </a:ext>
            </a:extLst>
          </p:cNvPr>
          <p:cNvSpPr txBox="1"/>
          <p:nvPr/>
        </p:nvSpPr>
        <p:spPr>
          <a:xfrm>
            <a:off x="9103244" y="2371063"/>
            <a:ext cx="26563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Nah, agar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kita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tidak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perlu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repot – repot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menulis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std::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melelahkan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kita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bisa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gunakan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using namespace std;</a:t>
            </a:r>
            <a:endParaRPr lang="en-US" b="1" u="sng" dirty="0">
              <a:solidFill>
                <a:srgbClr val="92D050"/>
              </a:solidFill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endParaRPr lang="en-US" u="sng" dirty="0">
              <a:latin typeface="LM Roman 10" panose="00000500000000000000" pitchFamily="50" charset="0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4157A8-769C-9F80-72A3-C53C6FB7E8F8}"/>
              </a:ext>
            </a:extLst>
          </p:cNvPr>
          <p:cNvCxnSpPr/>
          <p:nvPr/>
        </p:nvCxnSpPr>
        <p:spPr>
          <a:xfrm>
            <a:off x="5741583" y="3009014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50A35D-7833-7E38-F1A7-1E6869F3DDAF}"/>
              </a:ext>
            </a:extLst>
          </p:cNvPr>
          <p:cNvSpPr txBox="1"/>
          <p:nvPr/>
        </p:nvSpPr>
        <p:spPr>
          <a:xfrm>
            <a:off x="6443332" y="2824348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Header File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8D81C-4644-F813-F5A4-18E95BBB098D}"/>
              </a:ext>
            </a:extLst>
          </p:cNvPr>
          <p:cNvCxnSpPr/>
          <p:nvPr/>
        </p:nvCxnSpPr>
        <p:spPr>
          <a:xfrm>
            <a:off x="6179292" y="3429000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B4D6DA-1FAB-89E5-6755-794D72C8C738}"/>
              </a:ext>
            </a:extLst>
          </p:cNvPr>
          <p:cNvSpPr txBox="1"/>
          <p:nvPr/>
        </p:nvSpPr>
        <p:spPr>
          <a:xfrm>
            <a:off x="6881041" y="3244334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Namespace</a:t>
            </a:r>
            <a:endParaRPr lang="en-US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Header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Namespace</a:t>
            </a:r>
          </a:p>
          <a:p>
            <a:endParaRPr lang="en-US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59E18-4F46-421B-2703-AF0336993FDB}"/>
              </a:ext>
            </a:extLst>
          </p:cNvPr>
          <p:cNvSpPr txBox="1">
            <a:spLocks/>
          </p:cNvSpPr>
          <p:nvPr/>
        </p:nvSpPr>
        <p:spPr>
          <a:xfrm>
            <a:off x="1166816" y="2821636"/>
            <a:ext cx="7690106" cy="375541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#include&lt;iostream&gt;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3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2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Struktur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Dasar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Namespace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A34C-D72C-5BAF-04A3-9558D343073F}"/>
              </a:ext>
            </a:extLst>
          </p:cNvPr>
          <p:cNvSpPr txBox="1"/>
          <p:nvPr/>
        </p:nvSpPr>
        <p:spPr>
          <a:xfrm>
            <a:off x="1054873" y="2299800"/>
            <a:ext cx="10428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solidFill>
                  <a:srgbClr val="E63EB6"/>
                </a:solidFill>
                <a:latin typeface="LM Roman 10" panose="00000500000000000000" pitchFamily="50" charset="0"/>
              </a:rPr>
              <a:t> Namespace</a:t>
            </a:r>
          </a:p>
          <a:p>
            <a:endParaRPr lang="en-US" sz="2800" b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5BB8E-CA00-54B2-3F93-78FABA3FC10D}"/>
              </a:ext>
            </a:extLst>
          </p:cNvPr>
          <p:cNvSpPr txBox="1">
            <a:spLocks/>
          </p:cNvSpPr>
          <p:nvPr/>
        </p:nvSpPr>
        <p:spPr>
          <a:xfrm>
            <a:off x="1156183" y="2821636"/>
            <a:ext cx="7690106" cy="375541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#include&lt;iostream&gt;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&lt;&lt;“Hello World”;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54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2.2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&amp;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9"/>
            <a:ext cx="758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Variable, </a:t>
            </a:r>
            <a:r>
              <a:rPr lang="en-ID" b="1" i="1" dirty="0" err="1">
                <a:latin typeface="LM Roman 10" panose="00000500000000000000" pitchFamily="50" charset="0"/>
              </a:rPr>
              <a:t>Tipe</a:t>
            </a:r>
            <a:r>
              <a:rPr lang="en-ID" b="1" i="1" dirty="0">
                <a:latin typeface="LM Roman 10" panose="00000500000000000000" pitchFamily="50" charset="0"/>
              </a:rPr>
              <a:t> Data Dasar (Integer (</a:t>
            </a:r>
            <a:r>
              <a:rPr lang="en-ID" b="1" i="1" dirty="0" err="1">
                <a:latin typeface="LM Roman 10" panose="00000500000000000000" pitchFamily="50" charset="0"/>
              </a:rPr>
              <a:t>int,longint</a:t>
            </a:r>
            <a:r>
              <a:rPr lang="en-ID" b="1" i="1" dirty="0">
                <a:latin typeface="LM Roman 10" panose="00000500000000000000" pitchFamily="50" charset="0"/>
              </a:rPr>
              <a:t>) , String, Character, Boolean, Double, Float)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553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istilah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dunia </a:t>
            </a:r>
            <a:r>
              <a:rPr lang="en-US" sz="2800" b="1" dirty="0" err="1">
                <a:latin typeface="LM Roman 10" panose="00000500000000000000" pitchFamily="50" charset="0"/>
              </a:rPr>
              <a:t>matematika</a:t>
            </a:r>
            <a:r>
              <a:rPr lang="en-US" sz="2800" b="1" dirty="0">
                <a:latin typeface="LM Roman 10" panose="00000500000000000000" pitchFamily="50" charset="0"/>
              </a:rPr>
              <a:t>, yang </a:t>
            </a:r>
            <a:r>
              <a:rPr lang="en-US" sz="2800" b="1" dirty="0" err="1">
                <a:latin typeface="LM Roman 10" panose="00000500000000000000" pitchFamily="50" charset="0"/>
              </a:rPr>
              <a:t>memetakan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4E94C6-D7AB-164D-E729-AFA0B6CBA583}"/>
              </a:ext>
            </a:extLst>
          </p:cNvPr>
          <p:cNvSpPr txBox="1">
            <a:spLocks/>
          </p:cNvSpPr>
          <p:nvPr/>
        </p:nvSpPr>
        <p:spPr>
          <a:xfrm>
            <a:off x="1129300" y="3242931"/>
            <a:ext cx="10492087" cy="214777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“Abdan”;</a:t>
            </a:r>
            <a:b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“Hafidz”;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>
              <a:lnSpc>
                <a:spcPct val="100000"/>
              </a:lnSpc>
            </a:pP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9207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Konsep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Pemrograman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Pada sub-</a:t>
            </a:r>
            <a:r>
              <a:rPr lang="en-ID" b="1" i="1" dirty="0" err="1">
                <a:latin typeface="LM Roman 10" panose="00000500000000000000" pitchFamily="50" charset="0"/>
              </a:rPr>
              <a:t>materi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diminta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untuk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memaksimalkan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imajinasi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karena</a:t>
            </a:r>
            <a:r>
              <a:rPr lang="en-ID" b="1" i="1" dirty="0">
                <a:latin typeface="LM Roman 10" panose="00000500000000000000" pitchFamily="50" charset="0"/>
              </a:rPr>
              <a:t> kali </a:t>
            </a:r>
            <a:r>
              <a:rPr lang="en-ID" b="1" i="1" dirty="0" err="1">
                <a:latin typeface="LM Roman 10" panose="00000500000000000000" pitchFamily="50" charset="0"/>
              </a:rPr>
              <a:t>ini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kita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akan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belajar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dengan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cara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yang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sedikit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materi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akan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dihubungkan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kepada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studi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kasus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di dunia </a:t>
            </a:r>
            <a:r>
              <a:rPr lang="en-ID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nyata</a:t>
            </a:r>
            <a:r>
              <a:rPr lang="en-ID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ID" b="1" i="1" dirty="0">
                <a:latin typeface="LM Roman 10" panose="00000500000000000000" pitchFamily="50" charset="0"/>
              </a:rPr>
              <a:t>dan </a:t>
            </a:r>
            <a:r>
              <a:rPr lang="en-ID" b="1" i="1" dirty="0" err="1">
                <a:latin typeface="LM Roman 10" panose="00000500000000000000" pitchFamily="50" charset="0"/>
              </a:rPr>
              <a:t>semoga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anda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lebih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mudah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memahaminya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973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Aturan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penamaan</a:t>
            </a:r>
            <a:r>
              <a:rPr lang="en-US" sz="2800" b="1" dirty="0">
                <a:latin typeface="LM Roman 10" panose="00000500000000000000" pitchFamily="50" charset="0"/>
              </a:rPr>
              <a:t> variable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8A069-45B0-43D0-62F3-A64A0657EC68}"/>
              </a:ext>
            </a:extLst>
          </p:cNvPr>
          <p:cNvSpPr txBox="1"/>
          <p:nvPr/>
        </p:nvSpPr>
        <p:spPr>
          <a:xfrm>
            <a:off x="1054872" y="2496100"/>
            <a:ext cx="7077222" cy="378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1. </a:t>
            </a:r>
            <a:r>
              <a:rPr lang="en-ID" b="1" i="1" dirty="0" err="1">
                <a:latin typeface="LM Roman 10" panose="00000500000000000000" pitchFamily="50" charset="0"/>
              </a:rPr>
              <a:t>Terdiri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dari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kombinasi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karakter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angka</a:t>
            </a:r>
            <a:r>
              <a:rPr lang="en-ID" b="1" i="1" dirty="0">
                <a:latin typeface="LM Roman 10" panose="00000500000000000000" pitchFamily="50" charset="0"/>
              </a:rPr>
              <a:t>, dan underscore (_).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2. </a:t>
            </a:r>
            <a:r>
              <a:rPr lang="en-ID" b="1" i="1" dirty="0" err="1">
                <a:latin typeface="LM Roman 10" panose="00000500000000000000" pitchFamily="50" charset="0"/>
              </a:rPr>
              <a:t>Tidak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dimulai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dengan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angka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3.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kapital</a:t>
            </a:r>
            <a:r>
              <a:rPr lang="en-ID" b="1" i="1" dirty="0">
                <a:latin typeface="LM Roman 10" panose="00000500000000000000" pitchFamily="50" charset="0"/>
              </a:rPr>
              <a:t> dan </a:t>
            </a:r>
            <a:r>
              <a:rPr lang="en-ID" b="1" i="1" dirty="0" err="1">
                <a:latin typeface="LM Roman 10" panose="00000500000000000000" pitchFamily="50" charset="0"/>
              </a:rPr>
              <a:t>huruf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kecil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dianggap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latin typeface="LM Roman 10" panose="00000500000000000000" pitchFamily="50" charset="0"/>
              </a:rPr>
              <a:t>. </a:t>
            </a:r>
            <a:r>
              <a:rPr lang="en-ID" b="1" i="1" dirty="0" err="1">
                <a:latin typeface="LM Roman 10" panose="00000500000000000000" pitchFamily="50" charset="0"/>
              </a:rPr>
              <a:t>Artinya</a:t>
            </a:r>
            <a:r>
              <a:rPr lang="en-ID" b="1" i="1" dirty="0">
                <a:latin typeface="LM Roman 10" panose="00000500000000000000" pitchFamily="50" charset="0"/>
              </a:rPr>
              <a:t> ”</a:t>
            </a:r>
            <a:r>
              <a:rPr lang="en-ID" b="1" i="1" dirty="0" err="1">
                <a:latin typeface="LM Roman 10" panose="00000500000000000000" pitchFamily="50" charset="0"/>
              </a:rPr>
              <a:t>a1</a:t>
            </a:r>
            <a:r>
              <a:rPr lang="en-ID" b="1" i="1" dirty="0">
                <a:latin typeface="LM Roman 10" panose="00000500000000000000" pitchFamily="50" charset="0"/>
              </a:rPr>
              <a:t>” dan ”A1” </a:t>
            </a:r>
            <a:r>
              <a:rPr lang="en-ID" b="1" i="1" dirty="0" err="1">
                <a:latin typeface="LM Roman 10" panose="00000500000000000000" pitchFamily="50" charset="0"/>
              </a:rPr>
              <a:t>dianggap</a:t>
            </a:r>
            <a:endParaRPr lang="en-ID" b="1" i="1" dirty="0">
              <a:latin typeface="LM Roman 10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ID" b="1" i="1" dirty="0" err="1">
                <a:latin typeface="LM Roman 10" panose="00000500000000000000" pitchFamily="50" charset="0"/>
              </a:rPr>
              <a:t>merupakan</a:t>
            </a:r>
            <a:r>
              <a:rPr lang="en-ID" b="1" i="1" dirty="0">
                <a:latin typeface="LM Roman 10" panose="00000500000000000000" pitchFamily="50" charset="0"/>
              </a:rPr>
              <a:t> dua </a:t>
            </a:r>
            <a:r>
              <a:rPr lang="en-ID" b="1" i="1" dirty="0" err="1">
                <a:latin typeface="LM Roman 10" panose="00000500000000000000" pitchFamily="50" charset="0"/>
              </a:rPr>
              <a:t>variabel</a:t>
            </a:r>
            <a:r>
              <a:rPr lang="en-ID" b="1" i="1" dirty="0">
                <a:latin typeface="LM Roman 10" panose="00000500000000000000" pitchFamily="50" charset="0"/>
              </a:rPr>
              <a:t> yang </a:t>
            </a:r>
            <a:r>
              <a:rPr lang="en-ID" b="1" i="1" dirty="0" err="1">
                <a:latin typeface="LM Roman 10" panose="00000500000000000000" pitchFamily="50" charset="0"/>
              </a:rPr>
              <a:t>berbeda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4. </a:t>
            </a:r>
            <a:r>
              <a:rPr lang="en-ID" b="1" i="1" dirty="0" err="1">
                <a:latin typeface="LM Roman 10" panose="00000500000000000000" pitchFamily="50" charset="0"/>
              </a:rPr>
              <a:t>Tidak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boleh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merupakan</a:t>
            </a:r>
            <a:r>
              <a:rPr lang="en-ID" b="1" i="1" dirty="0">
                <a:latin typeface="LM Roman 10" panose="00000500000000000000" pitchFamily="50" charset="0"/>
              </a:rPr>
              <a:t> reserved word. </a:t>
            </a:r>
            <a:r>
              <a:rPr lang="en-ID" b="1" i="1" dirty="0" err="1">
                <a:latin typeface="LM Roman 10" panose="00000500000000000000" pitchFamily="50" charset="0"/>
              </a:rPr>
              <a:t>Contoh</a:t>
            </a:r>
            <a:r>
              <a:rPr lang="en-ID" b="1" i="1" dirty="0">
                <a:latin typeface="LM Roman 10" panose="00000500000000000000" pitchFamily="50" charset="0"/>
              </a:rPr>
              <a:t> reserved word pada C++: int, if,</a:t>
            </a:r>
          </a:p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while, for, </a:t>
            </a:r>
            <a:r>
              <a:rPr lang="en-ID" b="1" i="1" dirty="0" err="1">
                <a:latin typeface="LM Roman 10" panose="00000500000000000000" pitchFamily="50" charset="0"/>
              </a:rPr>
              <a:t>atau</a:t>
            </a:r>
            <a:r>
              <a:rPr lang="en-ID" b="1" i="1" dirty="0">
                <a:latin typeface="LM Roman 10" panose="00000500000000000000" pitchFamily="50" charset="0"/>
              </a:rPr>
              <a:t> switch.</a:t>
            </a:r>
            <a:endParaRPr lang="en-ID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E62B8C2-B77C-AD35-3719-0C486FB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96" y="1524789"/>
            <a:ext cx="2181487" cy="19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8604D-B2D0-04CC-C1EE-553A80A1F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96" y="3573254"/>
            <a:ext cx="2270201" cy="22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Manusia</a:t>
            </a:r>
            <a:r>
              <a:rPr lang="en-US" sz="2800" b="1" dirty="0">
                <a:latin typeface="LM Roman 10" panose="00000500000000000000" pitchFamily="50" charset="0"/>
              </a:rPr>
              <a:t>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B6772-3D08-365E-2246-DFBB8949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2" y="2416375"/>
            <a:ext cx="8561469" cy="38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C ++ :</a:t>
            </a:r>
          </a:p>
        </p:txBody>
      </p:sp>
      <p:pic>
        <p:nvPicPr>
          <p:cNvPr id="14338" name="Picture 2" descr="C++ Data Types &amp; Variables for Beginners | CodeGuru.com">
            <a:extLst>
              <a:ext uri="{FF2B5EF4-FFF2-40B4-BE49-F238E27FC236}">
                <a16:creationId xmlns:a16="http://schemas.microsoft.com/office/drawing/2014/main" id="{AC029C12-9DBE-E4CF-B480-DB5912E8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3" y="2299798"/>
            <a:ext cx="6324267" cy="392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D4826-408E-DC1D-3937-DA3A3E7925A7}"/>
              </a:ext>
            </a:extLst>
          </p:cNvPr>
          <p:cNvSpPr txBox="1"/>
          <p:nvPr/>
        </p:nvSpPr>
        <p:spPr>
          <a:xfrm>
            <a:off x="7997935" y="2067621"/>
            <a:ext cx="3538393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b="1" i="1" dirty="0">
                <a:latin typeface="LM Roman 10" panose="00000500000000000000" pitchFamily="50" charset="0"/>
              </a:rPr>
              <a:t>Yang paling </a:t>
            </a:r>
            <a:r>
              <a:rPr lang="en-ID" b="1" i="1" dirty="0" err="1">
                <a:latin typeface="LM Roman 10" panose="00000500000000000000" pitchFamily="50" charset="0"/>
              </a:rPr>
              <a:t>sering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dipakai</a:t>
            </a:r>
            <a:r>
              <a:rPr lang="en-ID" b="1" i="1" dirty="0">
                <a:latin typeface="LM Roman 10" panose="00000500000000000000" pitchFamily="50" charset="0"/>
              </a:rPr>
              <a:t>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92D050"/>
                </a:solidFill>
                <a:latin typeface="LM Roman 10" panose="00000500000000000000" pitchFamily="50" charset="0"/>
              </a:rPr>
              <a:t>Integer : </a:t>
            </a:r>
            <a:r>
              <a:rPr lang="en-ID" dirty="0" err="1">
                <a:solidFill>
                  <a:srgbClr val="92D050"/>
                </a:solidFill>
                <a:latin typeface="LM Roman 10" panose="00000500000000000000" pitchFamily="50" charset="0"/>
              </a:rPr>
              <a:t>int,long</a:t>
            </a:r>
            <a:r>
              <a:rPr lang="en-ID" dirty="0">
                <a:solidFill>
                  <a:srgbClr val="92D050"/>
                </a:solidFill>
                <a:latin typeface="LM Roman 10" panose="00000500000000000000" pitchFamily="50" charset="0"/>
              </a:rPr>
              <a:t> long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FFFF00"/>
                </a:solidFill>
                <a:latin typeface="LM Roman 10" panose="00000500000000000000" pitchFamily="50" charset="0"/>
              </a:rPr>
              <a:t>Decimal : </a:t>
            </a:r>
            <a:r>
              <a:rPr lang="en-ID" dirty="0" err="1">
                <a:solidFill>
                  <a:srgbClr val="FFFF00"/>
                </a:solidFill>
                <a:latin typeface="LM Roman 10" panose="00000500000000000000" pitchFamily="50" charset="0"/>
              </a:rPr>
              <a:t>double,float</a:t>
            </a:r>
            <a:endParaRPr lang="en-ID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latin typeface="LM Roman 10" panose="00000500000000000000" pitchFamily="50" charset="0"/>
              </a:rPr>
              <a:t>Kalimat</a:t>
            </a:r>
            <a:r>
              <a:rPr lang="en-ID" dirty="0">
                <a:latin typeface="LM Roman 10" panose="00000500000000000000" pitchFamily="50" charset="0"/>
              </a:rPr>
              <a:t> &amp; </a:t>
            </a:r>
            <a:r>
              <a:rPr lang="en-ID" dirty="0" err="1">
                <a:latin typeface="LM Roman 10" panose="00000500000000000000" pitchFamily="50" charset="0"/>
              </a:rPr>
              <a:t>karakter</a:t>
            </a:r>
            <a:r>
              <a:rPr lang="en-ID" dirty="0">
                <a:latin typeface="LM Roman 10" panose="00000500000000000000" pitchFamily="50" charset="0"/>
              </a:rPr>
              <a:t> : string, char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E63EB6"/>
                </a:solidFill>
                <a:latin typeface="LM Roman 10" panose="00000500000000000000" pitchFamily="50" charset="0"/>
              </a:rPr>
              <a:t>Proposisi</a:t>
            </a:r>
            <a:r>
              <a:rPr lang="en-ID" dirty="0">
                <a:solidFill>
                  <a:srgbClr val="E63EB6"/>
                </a:solidFill>
                <a:latin typeface="LM Roman 10" panose="00000500000000000000" pitchFamily="50" charset="0"/>
              </a:rPr>
              <a:t>  (Boolean) : bool</a:t>
            </a:r>
            <a:endParaRPr lang="en-ID" dirty="0">
              <a:solidFill>
                <a:srgbClr val="E63E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Tipe</a:t>
            </a:r>
            <a:r>
              <a:rPr lang="en-US" sz="2800" b="1" dirty="0">
                <a:latin typeface="LM Roman 10" panose="00000500000000000000" pitchFamily="50" charset="0"/>
              </a:rPr>
              <a:t> Data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C ++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3F5EF-568F-9363-4DC5-99419DC6D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95" y="2394772"/>
            <a:ext cx="9144000" cy="4113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2C87-1ADA-C1CB-65A8-9C3CDEA446DF}"/>
              </a:ext>
            </a:extLst>
          </p:cNvPr>
          <p:cNvSpPr txBox="1"/>
          <p:nvPr/>
        </p:nvSpPr>
        <p:spPr>
          <a:xfrm>
            <a:off x="5986130" y="4082416"/>
            <a:ext cx="8718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Float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3F10D-D83D-9506-D36B-EEABF4B6CAEA}"/>
              </a:ext>
            </a:extLst>
          </p:cNvPr>
          <p:cNvSpPr txBox="1"/>
          <p:nvPr/>
        </p:nvSpPr>
        <p:spPr>
          <a:xfrm>
            <a:off x="5986131" y="4362058"/>
            <a:ext cx="431056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Double = </a:t>
            </a:r>
            <a:r>
              <a:rPr lang="en-US" dirty="0" err="1">
                <a:solidFill>
                  <a:sysClr val="windowText" lastClr="000000"/>
                </a:solidFill>
              </a:rPr>
              <a:t>Menampung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angka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lebih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banyak</a:t>
            </a:r>
            <a:r>
              <a:rPr lang="en-US" dirty="0">
                <a:solidFill>
                  <a:sysClr val="windowText" lastClr="000000"/>
                </a:solidFill>
              </a:rPr>
              <a:t> di </a:t>
            </a:r>
            <a:r>
              <a:rPr lang="en-US" dirty="0" err="1">
                <a:solidFill>
                  <a:sysClr val="windowText" lastClr="000000"/>
                </a:solidFill>
              </a:rPr>
              <a:t>belakang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koma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2.3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Assignment,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r>
              <a:rPr lang="en-US" sz="5400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419833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Variable Declaration, Assignment, </a:t>
            </a:r>
            <a:r>
              <a:rPr lang="en-ID" b="1" i="1" dirty="0" err="1">
                <a:latin typeface="LM Roman 10" panose="00000500000000000000" pitchFamily="50" charset="0"/>
              </a:rPr>
              <a:t>cin</a:t>
            </a:r>
            <a:r>
              <a:rPr lang="en-ID" b="1" i="1" dirty="0">
                <a:latin typeface="LM Roman 10" panose="00000500000000000000" pitchFamily="50" charset="0"/>
              </a:rPr>
              <a:t> (Input), </a:t>
            </a:r>
            <a:r>
              <a:rPr lang="en-ID" b="1" i="1" dirty="0" err="1">
                <a:latin typeface="LM Roman 10" panose="00000500000000000000" pitchFamily="50" charset="0"/>
              </a:rPr>
              <a:t>cout</a:t>
            </a:r>
            <a:r>
              <a:rPr lang="en-ID" b="1" i="1" dirty="0">
                <a:latin typeface="LM Roman 10" panose="00000500000000000000" pitchFamily="50" charset="0"/>
              </a:rPr>
              <a:t> (Output)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639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Deklarasi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Variabel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istilah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dunia </a:t>
            </a:r>
            <a:r>
              <a:rPr lang="en-US" sz="2800" b="1" dirty="0" err="1">
                <a:latin typeface="LM Roman 10" panose="00000500000000000000" pitchFamily="50" charset="0"/>
              </a:rPr>
              <a:t>matematika</a:t>
            </a:r>
            <a:r>
              <a:rPr lang="en-US" sz="2800" b="1" dirty="0">
                <a:latin typeface="LM Roman 10" panose="00000500000000000000" pitchFamily="50" charset="0"/>
              </a:rPr>
              <a:t>, yang </a:t>
            </a:r>
            <a:r>
              <a:rPr lang="en-US" sz="2800" b="1" dirty="0" err="1">
                <a:latin typeface="LM Roman 10" panose="00000500000000000000" pitchFamily="50" charset="0"/>
              </a:rPr>
              <a:t>memetakan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</a:t>
            </a:r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1145551" y="3289470"/>
            <a:ext cx="7690106" cy="283701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tipedata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namavariabel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kalimat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long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1193008" y="2492028"/>
            <a:ext cx="9805984" cy="283701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tipedata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namavariabel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&lt;</a:t>
            </a:r>
            <a:r>
              <a:rPr lang="en-US" sz="3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nilai</a:t>
            </a:r>
            <a:r>
              <a:rPr lang="en-US" sz="3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9;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int y = 5;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x + y,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kurang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x – y;</a:t>
            </a: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4AA045-9A82-763B-95F7-367B5CEC5C19}"/>
              </a:ext>
            </a:extLst>
          </p:cNvPr>
          <p:cNvCxnSpPr/>
          <p:nvPr/>
        </p:nvCxnSpPr>
        <p:spPr>
          <a:xfrm>
            <a:off x="3827722" y="3613666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B77D02-F90D-E511-97E5-40771984DE1A}"/>
              </a:ext>
            </a:extLst>
          </p:cNvPr>
          <p:cNvSpPr txBox="1"/>
          <p:nvPr/>
        </p:nvSpPr>
        <p:spPr>
          <a:xfrm>
            <a:off x="4529471" y="3429000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9 (x=9)</a:t>
            </a:r>
            <a:endParaRPr lang="en-US" b="1" dirty="0">
              <a:latin typeface="LM Roman 10" panose="00000500000000000000" pitchFamily="50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3E453-F03E-A58C-6402-F3B56A503CDC}"/>
              </a:ext>
            </a:extLst>
          </p:cNvPr>
          <p:cNvCxnSpPr/>
          <p:nvPr/>
        </p:nvCxnSpPr>
        <p:spPr>
          <a:xfrm>
            <a:off x="3827722" y="4102020"/>
            <a:ext cx="70174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A83764-6670-A63F-74FC-6053350059E9}"/>
              </a:ext>
            </a:extLst>
          </p:cNvPr>
          <p:cNvSpPr txBox="1"/>
          <p:nvPr/>
        </p:nvSpPr>
        <p:spPr>
          <a:xfrm>
            <a:off x="4529471" y="3917354"/>
            <a:ext cx="26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b="1" dirty="0" err="1"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b="1" dirty="0">
                <a:latin typeface="LM Roman 10" panose="00000500000000000000" pitchFamily="50" charset="0"/>
                <a:cs typeface="Courier New" panose="02070309020205020404" pitchFamily="49" charset="0"/>
              </a:rPr>
              <a:t> 5 (x=5)</a:t>
            </a:r>
            <a:endParaRPr lang="en-US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96F2D-4A1C-EADE-3565-A09F797601AD}"/>
              </a:ext>
            </a:extLst>
          </p:cNvPr>
          <p:cNvSpPr txBox="1"/>
          <p:nvPr/>
        </p:nvSpPr>
        <p:spPr>
          <a:xfrm>
            <a:off x="1193007" y="4867373"/>
            <a:ext cx="980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Variabel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jumlah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hasil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+ y =9 + 5 = 14 dan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kurang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= 9  - 5 = 4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5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9" y="2574021"/>
            <a:ext cx="11426457" cy="198418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“Hafidz”;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“ +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87D85B-FEC3-0AF4-07BC-FA321F093078}"/>
              </a:ext>
            </a:extLst>
          </p:cNvPr>
          <p:cNvSpPr/>
          <p:nvPr/>
        </p:nvSpPr>
        <p:spPr>
          <a:xfrm>
            <a:off x="7570381" y="3508744"/>
            <a:ext cx="839972" cy="648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7F70D-C21A-1B7B-4A74-FB72D4523613}"/>
              </a:ext>
            </a:extLst>
          </p:cNvPr>
          <p:cNvSpPr txBox="1"/>
          <p:nvPr/>
        </p:nvSpPr>
        <p:spPr>
          <a:xfrm>
            <a:off x="7469850" y="4034983"/>
            <a:ext cx="141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spasi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597584" y="4142704"/>
            <a:ext cx="980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namalengkap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= “Abdan Hafidz”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8" y="2574021"/>
            <a:ext cx="11227981" cy="235948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punyapacar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&gt; 0;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jomblo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true;</a:t>
            </a:r>
          </a:p>
          <a:p>
            <a:pPr algn="l">
              <a:lnSpc>
                <a:spcPct val="100000"/>
              </a:lnSpc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7657603" y="3258337"/>
            <a:ext cx="36660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jumlah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pacar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tidak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&gt;0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Maka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variable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punyapacar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false.</a:t>
            </a: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Ini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dinamakan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sebagai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proposisi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Assignment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Assignment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pada </a:t>
            </a:r>
            <a:r>
              <a:rPr lang="en-US" sz="2800" b="1" dirty="0" err="1">
                <a:latin typeface="LM Roman 10" panose="00000500000000000000" pitchFamily="50" charset="0"/>
              </a:rPr>
              <a:t>variabel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E2979A-4769-6565-0EB9-EE3CCD10E9DB}"/>
              </a:ext>
            </a:extLst>
          </p:cNvPr>
          <p:cNvSpPr txBox="1">
            <a:spLocks/>
          </p:cNvSpPr>
          <p:nvPr/>
        </p:nvSpPr>
        <p:spPr>
          <a:xfrm>
            <a:off x="482008" y="2574020"/>
            <a:ext cx="11227981" cy="299743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double A = 5.0, B = 2.0;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double X = A/B;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C = 5, D = 2;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 Y = C/D;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922E1-8D9D-31DF-D9DE-C9EFC40FEE3D}"/>
              </a:ext>
            </a:extLst>
          </p:cNvPr>
          <p:cNvSpPr txBox="1"/>
          <p:nvPr/>
        </p:nvSpPr>
        <p:spPr>
          <a:xfrm>
            <a:off x="3946841" y="4633854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Y = 2 ,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integer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makanilai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dipaksa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bulat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dengan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melakukan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pembulatan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ke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bawah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(floor) 2.5 -&gt; 2 , div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8F079-B631-3E2F-4C45-94E12F38F5BE}"/>
              </a:ext>
            </a:extLst>
          </p:cNvPr>
          <p:cNvSpPr txBox="1"/>
          <p:nvPr/>
        </p:nvSpPr>
        <p:spPr>
          <a:xfrm>
            <a:off x="4354422" y="3836414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= 2.5 ,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tipe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data 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double (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Desimal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)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belajar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Pake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Nanya</a:t>
            </a:r>
            <a:endParaRPr lang="en-ID" sz="28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Hasil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assignment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ditampilkan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layar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cout</a:t>
            </a:r>
            <a:r>
              <a:rPr lang="en-US" sz="2800" b="1" dirty="0">
                <a:latin typeface="LM Roman 10" panose="00000500000000000000" pitchFamily="50" charset="0"/>
              </a:rPr>
              <a:t>&lt;&lt;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382772" y="2818234"/>
            <a:ext cx="11426457" cy="250396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“Hafidz”;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namadepan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“ +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namabelakang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&lt;&lt;“Halo 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namalengkap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F865D-D6BD-B06C-1F58-5D56905D963C}"/>
              </a:ext>
            </a:extLst>
          </p:cNvPr>
          <p:cNvSpPr txBox="1"/>
          <p:nvPr/>
        </p:nvSpPr>
        <p:spPr>
          <a:xfrm>
            <a:off x="382771" y="4888751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Halo Abdan Hafidz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Penggabungan</a:t>
            </a:r>
            <a:r>
              <a:rPr lang="en-US" sz="2800" b="1" dirty="0">
                <a:latin typeface="LM Roman 10" panose="00000500000000000000" pitchFamily="50" charset="0"/>
              </a:rPr>
              <a:t> Output </a:t>
            </a:r>
            <a:r>
              <a:rPr lang="en-US" sz="2800" b="1" dirty="0" err="1">
                <a:latin typeface="LM Roman 10" panose="00000500000000000000" pitchFamily="50" charset="0"/>
              </a:rPr>
              <a:t>mendatar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48316" y="2515069"/>
            <a:ext cx="8559210" cy="249286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char gender = “L”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&lt;&lt;“Halo :”&lt;&lt;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:”&lt;&lt;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48316" y="4611834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Keluaran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Penggabungan</a:t>
            </a:r>
            <a:r>
              <a:rPr lang="en-US" sz="2800" b="1" dirty="0">
                <a:latin typeface="LM Roman 10" panose="00000500000000000000" pitchFamily="50" charset="0"/>
              </a:rPr>
              <a:t> Output </a:t>
            </a:r>
            <a:r>
              <a:rPr lang="en-US" sz="2800" b="1" dirty="0" err="1">
                <a:latin typeface="LM Roman 10" panose="00000500000000000000" pitchFamily="50" charset="0"/>
              </a:rPr>
              <a:t>perbaris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endl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baris </a:t>
            </a:r>
            <a:r>
              <a:rPr lang="en-US" sz="2800" b="1" dirty="0" err="1">
                <a:latin typeface="LM Roman 10" panose="00000500000000000000" pitchFamily="50" charset="0"/>
              </a:rPr>
              <a:t>baru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6"/>
            <a:ext cx="6847369" cy="250396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18;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&lt;&lt;“Halo :”&lt;&lt;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:”&lt;&lt;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BE258-AEFF-0449-C532-85C6965EDDB4}"/>
              </a:ext>
            </a:extLst>
          </p:cNvPr>
          <p:cNvSpPr txBox="1"/>
          <p:nvPr/>
        </p:nvSpPr>
        <p:spPr>
          <a:xfrm>
            <a:off x="1137682" y="4802383"/>
            <a:ext cx="791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Output : </a:t>
            </a:r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Halo :Abdan Hafidz </a:t>
            </a:r>
          </a:p>
          <a:p>
            <a:r>
              <a:rPr lang="fi-FI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	     Usia :18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  <a:p>
            <a:r>
              <a:rPr lang="en-US" b="1" dirty="0">
                <a:latin typeface="LM Roman 10" panose="00000500000000000000" pitchFamily="50" charset="0"/>
              </a:rPr>
              <a:t>Abdan Hafidz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 Hafidz”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&lt;____&gt;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&lt;____&gt;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3B9D30-8250-8F5F-ECE1-070F91A2A7F7}"/>
              </a:ext>
            </a:extLst>
          </p:cNvPr>
          <p:cNvCxnSpPr>
            <a:cxnSpLocks/>
          </p:cNvCxnSpPr>
          <p:nvPr/>
        </p:nvCxnSpPr>
        <p:spPr>
          <a:xfrm>
            <a:off x="3048885" y="4913625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1A755B-1D57-8208-784F-AE71BF68A6DD}"/>
              </a:ext>
            </a:extLst>
          </p:cNvPr>
          <p:cNvSpPr txBox="1"/>
          <p:nvPr/>
        </p:nvSpPr>
        <p:spPr>
          <a:xfrm>
            <a:off x="3048887" y="4567084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&lt;____&gt;</a:t>
            </a:r>
            <a:endParaRPr lang="en-ID" sz="12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interaktif</a:t>
            </a:r>
            <a:r>
              <a:rPr lang="en-US" sz="2800" b="1" dirty="0">
                <a:latin typeface="LM Roman 10" panose="00000500000000000000" pitchFamily="50" charset="0"/>
              </a:rPr>
              <a:t>. Orang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fleksibel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sebelumnya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nama</a:t>
            </a:r>
            <a:r>
              <a:rPr lang="en-US" sz="2800" b="1" dirty="0">
                <a:latin typeface="LM Roman 10" panose="00000500000000000000" pitchFamily="50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3C3BE-7DAC-4B22-8AC8-5B852BDD102A}"/>
              </a:ext>
            </a:extLst>
          </p:cNvPr>
          <p:cNvSpPr/>
          <p:nvPr/>
        </p:nvSpPr>
        <p:spPr>
          <a:xfrm>
            <a:off x="4878574" y="4023347"/>
            <a:ext cx="2434855" cy="1862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C3E58-01D0-FE5A-2B68-8242A68A8BDA}"/>
              </a:ext>
            </a:extLst>
          </p:cNvPr>
          <p:cNvSpPr txBox="1"/>
          <p:nvPr/>
        </p:nvSpPr>
        <p:spPr>
          <a:xfrm>
            <a:off x="9143114" y="44996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Hello </a:t>
            </a:r>
          </a:p>
          <a:p>
            <a:r>
              <a:rPr lang="en-US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Abdan Hafidz</a:t>
            </a:r>
            <a:endParaRPr lang="en-ID" dirty="0">
              <a:solidFill>
                <a:srgbClr val="E63E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398C0-D275-A4CA-10B9-99ADF3BC7441}"/>
              </a:ext>
            </a:extLst>
          </p:cNvPr>
          <p:cNvSpPr txBox="1"/>
          <p:nvPr/>
        </p:nvSpPr>
        <p:spPr>
          <a:xfrm>
            <a:off x="5039357" y="4755145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Abdan Hafidz</a:t>
            </a:r>
            <a:endParaRPr lang="en-ID" sz="1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C3D20-5879-37BB-2417-6AA9373D3528}"/>
              </a:ext>
            </a:extLst>
          </p:cNvPr>
          <p:cNvCxnSpPr>
            <a:cxnSpLocks/>
          </p:cNvCxnSpPr>
          <p:nvPr/>
        </p:nvCxnSpPr>
        <p:spPr>
          <a:xfrm>
            <a:off x="7313427" y="4844081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D5F9F-1937-46B3-29D1-EC08088F3CC1}"/>
              </a:ext>
            </a:extLst>
          </p:cNvPr>
          <p:cNvSpPr txBox="1"/>
          <p:nvPr/>
        </p:nvSpPr>
        <p:spPr>
          <a:xfrm>
            <a:off x="5328035" y="60037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M Roman 10" panose="00000500000000000000" pitchFamily="50" charset="0"/>
              </a:rPr>
              <a:t>Our Program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CA49-E9C9-972E-0493-0FBD70922C97}"/>
              </a:ext>
            </a:extLst>
          </p:cNvPr>
          <p:cNvSpPr txBox="1"/>
          <p:nvPr/>
        </p:nvSpPr>
        <p:spPr>
          <a:xfrm>
            <a:off x="7313429" y="4497540"/>
            <a:ext cx="2126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ID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3B9D30-8250-8F5F-ECE1-070F91A2A7F7}"/>
              </a:ext>
            </a:extLst>
          </p:cNvPr>
          <p:cNvCxnSpPr>
            <a:cxnSpLocks/>
          </p:cNvCxnSpPr>
          <p:nvPr/>
        </p:nvCxnSpPr>
        <p:spPr>
          <a:xfrm>
            <a:off x="3048885" y="4913625"/>
            <a:ext cx="1692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1A755B-1D57-8208-784F-AE71BF68A6DD}"/>
              </a:ext>
            </a:extLst>
          </p:cNvPr>
          <p:cNvSpPr txBox="1"/>
          <p:nvPr/>
        </p:nvSpPr>
        <p:spPr>
          <a:xfrm>
            <a:off x="2623457" y="4567082"/>
            <a:ext cx="2552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: </a:t>
            </a:r>
            <a:r>
              <a:rPr lang="en-US" sz="12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“Abdan Hafidz”</a:t>
            </a:r>
            <a:endParaRPr lang="en-ID" sz="1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3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6" grpId="0"/>
      <p:bldP spid="18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Masukan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input,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memanfaatkan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cin</a:t>
            </a:r>
            <a:r>
              <a:rPr lang="en-US" sz="2800" b="1" dirty="0">
                <a:latin typeface="LM Roman 10" panose="00000500000000000000" pitchFamily="50" charset="0"/>
              </a:rPr>
              <a:t>&gt;&gt;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7"/>
            <a:ext cx="6847369" cy="198428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&lt;&lt;“Halo :”&lt;&lt;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Operator C++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6386" name="Picture 2" descr="Operators in C++ - GeeksforGeeks">
            <a:extLst>
              <a:ext uri="{FF2B5EF4-FFF2-40B4-BE49-F238E27FC236}">
                <a16:creationId xmlns:a16="http://schemas.microsoft.com/office/drawing/2014/main" id="{9DCF52B6-2269-C674-38B4-5AB8822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89" y="1776580"/>
            <a:ext cx="7017488" cy="467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FEAF16-8E65-4ED8-4CCB-8ED4B8F6B2BE}"/>
                  </a:ext>
                </a:extLst>
              </p14:cNvPr>
              <p14:cNvContentPartPr/>
              <p14:nvPr/>
            </p14:nvContentPartPr>
            <p14:xfrm>
              <a:off x="393840" y="3385440"/>
              <a:ext cx="2405520" cy="324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FEAF16-8E65-4ED8-4CCB-8ED4B8F6B2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80" y="3376080"/>
                <a:ext cx="2424240" cy="32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767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Increament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-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Decreament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menambahkan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variable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terassign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821637"/>
            <a:ext cx="8289854" cy="287741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5;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+= 2;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++;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x--;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 -= 2;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E09EE-5701-01B6-6782-3ED7663E36AD}"/>
              </a:ext>
            </a:extLst>
          </p:cNvPr>
          <p:cNvSpPr txBox="1"/>
          <p:nvPr/>
        </p:nvSpPr>
        <p:spPr>
          <a:xfrm>
            <a:off x="2764466" y="350600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7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+=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+ 2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E1BD0-5BCE-5E31-A97C-90FC8D5BB2DB}"/>
              </a:ext>
            </a:extLst>
          </p:cNvPr>
          <p:cNvSpPr txBox="1"/>
          <p:nvPr/>
        </p:nvSpPr>
        <p:spPr>
          <a:xfrm>
            <a:off x="2279779" y="4002071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8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++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+ 1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245C5-5FD7-BB2A-0D77-3E77ED8402A1}"/>
              </a:ext>
            </a:extLst>
          </p:cNvPr>
          <p:cNvSpPr txBox="1"/>
          <p:nvPr/>
        </p:nvSpPr>
        <p:spPr>
          <a:xfrm>
            <a:off x="2182304" y="439737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7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--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- 1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1A2CF-9D23-D4FC-0220-CD01405DA762}"/>
              </a:ext>
            </a:extLst>
          </p:cNvPr>
          <p:cNvSpPr txBox="1"/>
          <p:nvPr/>
        </p:nvSpPr>
        <p:spPr>
          <a:xfrm>
            <a:off x="2764465" y="4840322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x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5 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 -= 2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x’ = x - 2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  <p:bldP spid="6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Increament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-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Decreament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menambahkan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variable yang </a:t>
            </a:r>
            <a:r>
              <a:rPr lang="en-US" sz="2800" b="1" dirty="0" err="1">
                <a:latin typeface="LM Roman 10" panose="00000500000000000000" pitchFamily="50" charset="0"/>
              </a:rPr>
              <a:t>sudah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terassign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AB15A-DC29-60B8-2FCA-A1B6CC0A6123}"/>
              </a:ext>
            </a:extLst>
          </p:cNvPr>
          <p:cNvSpPr txBox="1">
            <a:spLocks/>
          </p:cNvSpPr>
          <p:nvPr/>
        </p:nvSpPr>
        <p:spPr>
          <a:xfrm>
            <a:off x="1137682" y="2993872"/>
            <a:ext cx="8289854" cy="140349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+= “ Hafidz”;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E09EE-5701-01B6-6782-3ED7663E36AD}"/>
              </a:ext>
            </a:extLst>
          </p:cNvPr>
          <p:cNvSpPr txBox="1"/>
          <p:nvPr/>
        </p:nvSpPr>
        <p:spPr>
          <a:xfrm>
            <a:off x="5018568" y="3541734"/>
            <a:ext cx="79190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sekarang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adalah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“Abdan Hafidz” 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karena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+= “ Hafidz”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itu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artinya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’ =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nama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+ “ Hafidz”</a:t>
            </a: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  <a:cs typeface="Courier New" panose="02070309020205020404" pitchFamily="49" charset="0"/>
            </a:endParaRPr>
          </a:p>
          <a:p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0280"/>
            <a:ext cx="9144000" cy="189346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LM Roman 10" panose="00000500000000000000" pitchFamily="50" charset="0"/>
              </a:rPr>
              <a:t>Yaudah</a:t>
            </a:r>
            <a:r>
              <a:rPr lang="en-US" sz="4000" b="1" dirty="0">
                <a:latin typeface="LM Roman 10" panose="00000500000000000000" pitchFamily="50" charset="0"/>
              </a:rPr>
              <a:t> Kita 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Pelajarin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4000" b="1" dirty="0" err="1">
                <a:latin typeface="LM Roman 10" panose="00000500000000000000" pitchFamily="50" charset="0"/>
              </a:rPr>
              <a:t>aja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ya</a:t>
            </a:r>
            <a:r>
              <a:rPr lang="en-US" sz="4000" b="1" dirty="0">
                <a:latin typeface="LM Roman 10" panose="00000500000000000000" pitchFamily="50" charset="0"/>
              </a:rPr>
              <a:t> Pelan Pelan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44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 err="1">
                <a:latin typeface="LM Roman 10" panose="00000500000000000000" pitchFamily="50" charset="0"/>
              </a:rPr>
              <a:t>Deskripsi</a:t>
            </a:r>
            <a:r>
              <a:rPr lang="en-US" sz="2800" u="sng" dirty="0">
                <a:latin typeface="LM Roman 10" panose="00000500000000000000" pitchFamily="50" charset="0"/>
              </a:rPr>
              <a:t> </a:t>
            </a:r>
            <a:r>
              <a:rPr lang="en-US" sz="2800" u="sng" dirty="0" err="1">
                <a:latin typeface="LM Roman 10" panose="00000500000000000000" pitchFamily="50" charset="0"/>
              </a:rPr>
              <a:t>Soal</a:t>
            </a:r>
            <a:r>
              <a:rPr lang="en-US" sz="2800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Apel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dihargai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sebesar</a:t>
            </a:r>
            <a:r>
              <a:rPr lang="en-US" sz="2800" b="1" dirty="0">
                <a:latin typeface="LM Roman 10" panose="00000500000000000000" pitchFamily="50" charset="0"/>
              </a:rPr>
              <a:t> N dan </a:t>
            </a:r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Jeruk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dihargai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sebesar</a:t>
            </a:r>
            <a:r>
              <a:rPr lang="en-US" sz="2800" b="1" dirty="0">
                <a:latin typeface="LM Roman 10" panose="00000500000000000000" pitchFamily="50" charset="0"/>
              </a:rPr>
              <a:t> M. Jika Andi </a:t>
            </a:r>
            <a:r>
              <a:rPr lang="en-US" sz="2800" b="1" dirty="0" err="1">
                <a:latin typeface="LM Roman 10" panose="00000500000000000000" pitchFamily="50" charset="0"/>
              </a:rPr>
              <a:t>membeli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Apel</a:t>
            </a:r>
            <a:r>
              <a:rPr lang="en-US" sz="2800" b="1" dirty="0">
                <a:latin typeface="LM Roman 10" panose="00000500000000000000" pitchFamily="50" charset="0"/>
              </a:rPr>
              <a:t> dan Y </a:t>
            </a:r>
            <a:r>
              <a:rPr lang="en-US" sz="2800" b="1" dirty="0" err="1">
                <a:latin typeface="LM Roman 10" panose="00000500000000000000" pitchFamily="50" charset="0"/>
              </a:rPr>
              <a:t>buah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Jeruk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  <a:r>
              <a:rPr lang="en-US" sz="2800" b="1" dirty="0" err="1">
                <a:latin typeface="LM Roman 10" panose="00000500000000000000" pitchFamily="50" charset="0"/>
              </a:rPr>
              <a:t>Tentukanlah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berapa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harga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dibayar</a:t>
            </a:r>
            <a:r>
              <a:rPr lang="en-US" sz="2800" b="1" dirty="0">
                <a:latin typeface="LM Roman 10" panose="00000500000000000000" pitchFamily="50" charset="0"/>
              </a:rPr>
              <a:t> Andi!</a:t>
            </a:r>
          </a:p>
          <a:p>
            <a:r>
              <a:rPr lang="en-US" sz="2800" u="sng" dirty="0">
                <a:latin typeface="LM Roman 10" panose="00000500000000000000" pitchFamily="50" charset="0"/>
              </a:rPr>
              <a:t>Format Input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Satu baris </a:t>
            </a:r>
            <a:r>
              <a:rPr lang="en-US" sz="2800" b="1" dirty="0" err="1">
                <a:latin typeface="LM Roman 10" panose="00000500000000000000" pitchFamily="50" charset="0"/>
              </a:rPr>
              <a:t>berisi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N M X Y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  <a:p>
            <a:r>
              <a:rPr lang="en-US" sz="2800" u="sng" dirty="0">
                <a:latin typeface="LM Roman 10" panose="00000500000000000000" pitchFamily="50" charset="0"/>
              </a:rPr>
              <a:t>Format Output</a:t>
            </a:r>
          </a:p>
          <a:p>
            <a:r>
              <a:rPr lang="en-US" sz="2800" b="1" dirty="0" err="1">
                <a:latin typeface="LM Roman 10" panose="00000500000000000000" pitchFamily="50" charset="0"/>
              </a:rPr>
              <a:t>Sebuah</a:t>
            </a:r>
            <a:r>
              <a:rPr lang="en-US" sz="2800" b="1" dirty="0">
                <a:latin typeface="LM Roman 10" panose="00000500000000000000" pitchFamily="50" charset="0"/>
              </a:rPr>
              <a:t> baris </a:t>
            </a:r>
            <a:r>
              <a:rPr lang="en-US" sz="2800" b="1" dirty="0" err="1">
                <a:latin typeface="LM Roman 10" panose="00000500000000000000" pitchFamily="50" charset="0"/>
              </a:rPr>
              <a:t>berisi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jawaban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harga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harus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dibayar</a:t>
            </a:r>
            <a:r>
              <a:rPr lang="en-US" sz="2800" b="1" dirty="0">
                <a:latin typeface="LM Roman 10" panose="00000500000000000000" pitchFamily="50" charset="0"/>
              </a:rPr>
              <a:t> Andi.</a:t>
            </a:r>
          </a:p>
        </p:txBody>
      </p:sp>
    </p:spTree>
    <p:extLst>
      <p:ext uri="{BB962C8B-B14F-4D97-AF65-F5344CB8AC3E}">
        <p14:creationId xmlns:p14="http://schemas.microsoft.com/office/powerpoint/2010/main" val="27859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2.4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Percabangan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33264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if-else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3875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Percabangan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54522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Percabangan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ekspresi</a:t>
            </a:r>
            <a:r>
              <a:rPr lang="en-US" sz="2800" b="1" dirty="0">
                <a:latin typeface="LM Roman 10" panose="00000500000000000000" pitchFamily="50" charset="0"/>
              </a:rPr>
              <a:t> program yang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memvalidasi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. Jika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terjadi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bernilai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latin typeface="LM Roman 10" panose="00000500000000000000" pitchFamily="50" charset="0"/>
              </a:rPr>
              <a:t>)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terkait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dilaksanakan</a:t>
            </a:r>
            <a:r>
              <a:rPr lang="en-US" sz="2800" b="1" dirty="0">
                <a:latin typeface="LM Roman 10" panose="00000500000000000000" pitchFamily="50" charset="0"/>
              </a:rPr>
              <a:t>, dan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terjadi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bernilai</a:t>
            </a:r>
            <a:r>
              <a:rPr lang="en-US" sz="2800" b="1" dirty="0">
                <a:latin typeface="LM Roman 10" panose="00000500000000000000" pitchFamily="50" charset="0"/>
              </a:rPr>
              <a:t> salah) </a:t>
            </a:r>
            <a:r>
              <a:rPr lang="en-US" sz="2800" b="1" dirty="0" err="1">
                <a:latin typeface="LM Roman 10" panose="00000500000000000000" pitchFamily="50" charset="0"/>
              </a:rPr>
              <a:t>memungkinkan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lainnya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097700-075C-364F-3C2A-5960B01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84" y="1380108"/>
            <a:ext cx="4534530" cy="489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798"/>
            <a:ext cx="7690106" cy="3654435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salah 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800"/>
            <a:ext cx="10326979" cy="366506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9;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if(x == 9){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&lt;&lt;“X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Sembilan”;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&lt;&lt;“X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Sembilan”;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798"/>
            <a:ext cx="7690106" cy="421796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}else if(&lt;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salah dan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32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2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1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if-elseif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….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. …,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….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99800"/>
            <a:ext cx="10326979" cy="403720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9;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if(x &gt;= 9){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&lt;&lt;“X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lebih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9”;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 if(x&gt;6){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&lt;&lt;“x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6&lt;x&lt;9”;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&lt;&lt;“x </a:t>
            </a:r>
            <a:r>
              <a:rPr lang="en-US" sz="2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6”;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11572"/>
            <a:ext cx="10688486" cy="4306186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1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1 dan 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}else{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}else if(&lt;</a:t>
            </a:r>
            <a:r>
              <a:rPr lang="en-US" sz="1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kondisi3</a:t>
            </a: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if(&lt;</a:t>
            </a:r>
            <a:r>
              <a:rPr lang="en-US" sz="1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kondisi4</a:t>
            </a: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}else{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B0B4C-7990-4698-8C69-04BF52BCBDC9}"/>
              </a:ext>
            </a:extLst>
          </p:cNvPr>
          <p:cNvSpPr txBox="1">
            <a:spLocks/>
          </p:cNvSpPr>
          <p:nvPr/>
        </p:nvSpPr>
        <p:spPr>
          <a:xfrm>
            <a:off x="1188081" y="2211572"/>
            <a:ext cx="8508812" cy="373202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if(&lt;</a:t>
            </a:r>
            <a:r>
              <a:rPr lang="en-US" sz="28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&amp;&amp;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	1 dan 2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dijalankan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1 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8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DF9619-5C76-9496-5C7B-B4E7D123AC9A}"/>
              </a:ext>
            </a:extLst>
          </p:cNvPr>
          <p:cNvSpPr/>
          <p:nvPr/>
        </p:nvSpPr>
        <p:spPr>
          <a:xfrm>
            <a:off x="4199862" y="2466753"/>
            <a:ext cx="584791" cy="457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145924-1C51-D06F-EEFA-D8583FE1650C}"/>
              </a:ext>
            </a:extLst>
          </p:cNvPr>
          <p:cNvCxnSpPr>
            <a:stCxn id="3" idx="7"/>
          </p:cNvCxnSpPr>
          <p:nvPr/>
        </p:nvCxnSpPr>
        <p:spPr>
          <a:xfrm flipV="1">
            <a:off x="4699012" y="1776578"/>
            <a:ext cx="2169623" cy="75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2EA9E5-FBA2-F5DE-9C1B-A3851C4B8E1C}"/>
              </a:ext>
            </a:extLst>
          </p:cNvPr>
          <p:cNvSpPr txBox="1"/>
          <p:nvPr/>
        </p:nvSpPr>
        <p:spPr>
          <a:xfrm>
            <a:off x="6953695" y="1514968"/>
            <a:ext cx="364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Logic Operator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9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Logic Operator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5362" name="Picture 2" descr="9. Logical Operators in C++ (Hindi) - YouTube">
            <a:extLst>
              <a:ext uri="{FF2B5EF4-FFF2-40B4-BE49-F238E27FC236}">
                <a16:creationId xmlns:a16="http://schemas.microsoft.com/office/drawing/2014/main" id="{3DBA9248-7AC1-19E5-41C0-56D9E640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14" y="1950780"/>
            <a:ext cx="7423467" cy="41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4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Coba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bayangkan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Seorang</a:t>
            </a:r>
            <a:r>
              <a:rPr lang="en-US" sz="2800" b="1" dirty="0">
                <a:latin typeface="LM Roman 10" panose="00000500000000000000" pitchFamily="50" charset="0"/>
              </a:rPr>
              <a:t> Ibu yang </a:t>
            </a: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tugas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tertulis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pintu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kulkas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anaknya</a:t>
            </a:r>
            <a:r>
              <a:rPr lang="en-US" sz="2800" b="1" dirty="0">
                <a:latin typeface="LM Roman 10" panose="00000500000000000000" pitchFamily="50" charset="0"/>
              </a:rPr>
              <a:t> Bernama Ani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bawah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  <a:endParaRPr lang="en-ID" sz="2800" b="1" dirty="0">
              <a:latin typeface="LM Roman 10" panose="00000500000000000000" pitchFamily="50" charset="0"/>
            </a:endParaRP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7DBB810-B5FA-6F2C-C44C-F9553BFF8500}"/>
              </a:ext>
            </a:extLst>
          </p:cNvPr>
          <p:cNvSpPr/>
          <p:nvPr/>
        </p:nvSpPr>
        <p:spPr>
          <a:xfrm>
            <a:off x="1152144" y="3358100"/>
            <a:ext cx="4663440" cy="2395728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</a:rPr>
              <a:t>Buat</a:t>
            </a:r>
            <a:r>
              <a:rPr lang="en-US" sz="1600" b="1" dirty="0">
                <a:solidFill>
                  <a:schemeClr val="bg1"/>
                </a:solidFill>
              </a:rPr>
              <a:t> Sweetie </a:t>
            </a:r>
            <a:r>
              <a:rPr lang="en-US" sz="1600" b="1" dirty="0" err="1">
                <a:solidFill>
                  <a:schemeClr val="bg1"/>
                </a:solidFill>
              </a:rPr>
              <a:t>Pookie</a:t>
            </a:r>
            <a:r>
              <a:rPr lang="en-US" sz="1600" b="1" dirty="0">
                <a:solidFill>
                  <a:schemeClr val="bg1"/>
                </a:solidFill>
              </a:rPr>
              <a:t> Bear </a:t>
            </a:r>
            <a:r>
              <a:rPr lang="en-US" sz="1600" b="1" dirty="0" err="1">
                <a:solidFill>
                  <a:schemeClr val="bg1"/>
                </a:solidFill>
              </a:rPr>
              <a:t>Sayangnya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Mamah</a:t>
            </a:r>
            <a:r>
              <a:rPr lang="en-US" sz="1600" b="1" dirty="0">
                <a:solidFill>
                  <a:schemeClr val="bg1"/>
                </a:solidFill>
              </a:rPr>
              <a:t>, Ani :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</a:rPr>
              <a:t>Mamah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liburan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bentar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ya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ke</a:t>
            </a:r>
            <a:r>
              <a:rPr lang="en-US" sz="1600" b="1" dirty="0">
                <a:solidFill>
                  <a:schemeClr val="bg1"/>
                </a:solidFill>
              </a:rPr>
              <a:t> Jogja </a:t>
            </a:r>
            <a:r>
              <a:rPr lang="en-US" sz="1600" b="1" dirty="0" err="1">
                <a:solidFill>
                  <a:schemeClr val="bg1"/>
                </a:solidFill>
              </a:rPr>
              <a:t>kamu</a:t>
            </a:r>
            <a:r>
              <a:rPr lang="en-US" sz="1600" b="1" dirty="0">
                <a:solidFill>
                  <a:schemeClr val="bg1"/>
                </a:solidFill>
              </a:rPr>
              <a:t> jaga </a:t>
            </a:r>
            <a:r>
              <a:rPr lang="en-US" sz="1600" b="1" dirty="0" err="1">
                <a:solidFill>
                  <a:schemeClr val="bg1"/>
                </a:solidFill>
              </a:rPr>
              <a:t>Rumah</a:t>
            </a:r>
            <a:r>
              <a:rPr lang="en-US" sz="1600" b="1" dirty="0">
                <a:solidFill>
                  <a:schemeClr val="bg1"/>
                </a:solidFill>
              </a:rPr>
              <a:t>. </a:t>
            </a:r>
            <a:r>
              <a:rPr lang="en-US" sz="1600" b="1" dirty="0" err="1">
                <a:solidFill>
                  <a:schemeClr val="bg1"/>
                </a:solidFill>
              </a:rPr>
              <a:t>Setiap</a:t>
            </a:r>
            <a:r>
              <a:rPr lang="en-US" sz="1600" b="1" dirty="0">
                <a:solidFill>
                  <a:schemeClr val="bg1"/>
                </a:solidFill>
              </a:rPr>
              <a:t> 2 </a:t>
            </a:r>
            <a:r>
              <a:rPr lang="en-US" sz="1600" b="1" dirty="0" err="1">
                <a:solidFill>
                  <a:schemeClr val="bg1"/>
                </a:solidFill>
              </a:rPr>
              <a:t>Minggu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sekali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Rumah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disapu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Cuci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Pakaian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deterjennya</a:t>
            </a:r>
            <a:r>
              <a:rPr lang="en-US" sz="1600" b="1" dirty="0">
                <a:solidFill>
                  <a:schemeClr val="bg1"/>
                </a:solidFill>
              </a:rPr>
              <a:t> 2 liter / </a:t>
            </a:r>
            <a:r>
              <a:rPr lang="en-US" sz="1600" b="1" dirty="0" err="1">
                <a:solidFill>
                  <a:schemeClr val="bg1"/>
                </a:solidFill>
              </a:rPr>
              <a:t>1kg</a:t>
            </a:r>
            <a:r>
              <a:rPr lang="en-US" sz="1600" b="1" dirty="0">
                <a:solidFill>
                  <a:schemeClr val="bg1"/>
                </a:solidFill>
              </a:rPr>
              <a:t> baju </a:t>
            </a:r>
            <a:r>
              <a:rPr lang="en-US" sz="1600" b="1" dirty="0" err="1">
                <a:solidFill>
                  <a:schemeClr val="bg1"/>
                </a:solidFill>
              </a:rPr>
              <a:t>ya</a:t>
            </a:r>
            <a:br>
              <a:rPr lang="en-US" sz="1600" b="1" dirty="0">
                <a:solidFill>
                  <a:schemeClr val="bg1"/>
                </a:solidFill>
              </a:rPr>
            </a:b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10 Gambar Meme Lucu Obrolan Anak dan Emak, Ngakak Banget">
            <a:extLst>
              <a:ext uri="{FF2B5EF4-FFF2-40B4-BE49-F238E27FC236}">
                <a16:creationId xmlns:a16="http://schemas.microsoft.com/office/drawing/2014/main" id="{B0FF3128-864D-B405-0B2D-488E7575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95" y="3282696"/>
            <a:ext cx="4402836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BFCCC8-6E2B-A7D9-40ED-BD80F9D8DE39}"/>
              </a:ext>
            </a:extLst>
          </p:cNvPr>
          <p:cNvSpPr/>
          <p:nvPr/>
        </p:nvSpPr>
        <p:spPr>
          <a:xfrm>
            <a:off x="6825994" y="3282696"/>
            <a:ext cx="2199134" cy="1353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Anak </a:t>
            </a:r>
            <a:r>
              <a:rPr lang="en-US" sz="2000" b="1" dirty="0" err="1">
                <a:solidFill>
                  <a:schemeClr val="bg1"/>
                </a:solidFill>
              </a:rPr>
              <a:t>Lagi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Nganggur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gaada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kerjaan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EC7D9-7A9A-736F-65F8-ADB436E01FB1}"/>
              </a:ext>
            </a:extLst>
          </p:cNvPr>
          <p:cNvSpPr/>
          <p:nvPr/>
        </p:nvSpPr>
        <p:spPr>
          <a:xfrm>
            <a:off x="6825994" y="4773168"/>
            <a:ext cx="2199134" cy="1353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Anak </a:t>
            </a:r>
            <a:r>
              <a:rPr lang="en-US" sz="2000" b="1" dirty="0" err="1">
                <a:solidFill>
                  <a:schemeClr val="bg1"/>
                </a:solidFill>
              </a:rPr>
              <a:t>Lagi</a:t>
            </a:r>
            <a:r>
              <a:rPr lang="en-US" sz="2000" b="1" dirty="0">
                <a:solidFill>
                  <a:schemeClr val="bg1"/>
                </a:solidFill>
              </a:rPr>
              <a:t> Push </a:t>
            </a:r>
            <a:r>
              <a:rPr lang="en-US" sz="2000" b="1" dirty="0" err="1">
                <a:solidFill>
                  <a:schemeClr val="bg1"/>
                </a:solidFill>
              </a:rPr>
              <a:t>Emel</a:t>
            </a:r>
            <a:r>
              <a:rPr lang="en-US" sz="2000" b="1" dirty="0">
                <a:solidFill>
                  <a:schemeClr val="bg1"/>
                </a:solidFill>
              </a:rPr>
              <a:t> / </a:t>
            </a:r>
            <a:r>
              <a:rPr lang="en-US" sz="2000" b="1" dirty="0" err="1">
                <a:solidFill>
                  <a:schemeClr val="bg1"/>
                </a:solidFill>
              </a:rPr>
              <a:t>Ngerjain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Sesuatu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589C2-176D-0CA0-37F8-9151042E366E}"/>
              </a:ext>
            </a:extLst>
          </p:cNvPr>
          <p:cNvSpPr/>
          <p:nvPr/>
        </p:nvSpPr>
        <p:spPr>
          <a:xfrm>
            <a:off x="9099306" y="3879308"/>
            <a:ext cx="2199134" cy="1353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Aku Diam</a:t>
            </a:r>
            <a:endParaRPr lang="en-ID" sz="36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EE94F-ACC8-3766-0976-5FA25C691C10}"/>
              </a:ext>
            </a:extLst>
          </p:cNvPr>
          <p:cNvSpPr/>
          <p:nvPr/>
        </p:nvSpPr>
        <p:spPr>
          <a:xfrm>
            <a:off x="9099306" y="5232620"/>
            <a:ext cx="2199134" cy="1353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Waktunya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Disuruh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Suruh</a:t>
            </a:r>
            <a:endParaRPr lang="en-ID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 err="1">
                <a:latin typeface="LM Roman 10" panose="00000500000000000000" pitchFamily="50" charset="0"/>
              </a:rPr>
              <a:t>Deskripsi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  <a:r>
              <a:rPr lang="en-US" u="sng" dirty="0" err="1">
                <a:latin typeface="LM Roman 10" panose="00000500000000000000" pitchFamily="50" charset="0"/>
              </a:rPr>
              <a:t>Soal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b="1" dirty="0" err="1">
                <a:latin typeface="LM Roman 10" panose="00000500000000000000" pitchFamily="50" charset="0"/>
              </a:rPr>
              <a:t>Buatlah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sebuah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formulir</a:t>
            </a:r>
            <a:r>
              <a:rPr lang="en-US" b="1" dirty="0">
                <a:latin typeface="LM Roman 10" panose="00000500000000000000" pitchFamily="50" charset="0"/>
              </a:rPr>
              <a:t> biodata yang </a:t>
            </a:r>
            <a:r>
              <a:rPr lang="en-US" b="1" dirty="0" err="1">
                <a:latin typeface="LM Roman 10" panose="00000500000000000000" pitchFamily="50" charset="0"/>
              </a:rPr>
              <a:t>berisikan</a:t>
            </a:r>
            <a:r>
              <a:rPr lang="en-US" b="1" dirty="0">
                <a:latin typeface="LM Roman 10" panose="00000500000000000000" pitchFamily="50" charset="0"/>
              </a:rPr>
              <a:t> data :</a:t>
            </a:r>
            <a:br>
              <a:rPr lang="en-US" b="1" dirty="0">
                <a:latin typeface="LM Roman 10" panose="00000500000000000000" pitchFamily="50" charset="0"/>
              </a:rPr>
            </a:br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Depan</a:t>
            </a:r>
            <a:r>
              <a:rPr lang="en-US" b="1" dirty="0">
                <a:latin typeface="LM Roman 10" panose="00000500000000000000" pitchFamily="50" charset="0"/>
              </a:rPr>
              <a:t>, Nama </a:t>
            </a:r>
            <a:r>
              <a:rPr lang="en-US" b="1" dirty="0" err="1">
                <a:latin typeface="LM Roman 10" panose="00000500000000000000" pitchFamily="50" charset="0"/>
              </a:rPr>
              <a:t>Belakang</a:t>
            </a:r>
            <a:r>
              <a:rPr lang="en-US" b="1" dirty="0">
                <a:latin typeface="LM Roman 10" panose="00000500000000000000" pitchFamily="50" charset="0"/>
              </a:rPr>
              <a:t>, Nama </a:t>
            </a:r>
            <a:r>
              <a:rPr lang="en-US" b="1" dirty="0" err="1">
                <a:latin typeface="LM Roman 10" panose="00000500000000000000" pitchFamily="50" charset="0"/>
              </a:rPr>
              <a:t>Lengkap</a:t>
            </a:r>
            <a:r>
              <a:rPr lang="en-US" b="1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latin typeface="LM Roman 10" panose="00000500000000000000" pitchFamily="50" charset="0"/>
              </a:rPr>
              <a:t>Usia</a:t>
            </a:r>
            <a:r>
              <a:rPr lang="en-US" b="1" dirty="0">
                <a:latin typeface="LM Roman 10" panose="00000500000000000000" pitchFamily="50" charset="0"/>
              </a:rPr>
              <a:t>, Gender (L/P), </a:t>
            </a:r>
            <a:r>
              <a:rPr lang="en-US" b="1" dirty="0" err="1">
                <a:latin typeface="LM Roman 10" panose="00000500000000000000" pitchFamily="50" charset="0"/>
              </a:rPr>
              <a:t>Sudah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Menikah</a:t>
            </a:r>
            <a:r>
              <a:rPr lang="en-US" b="1" dirty="0">
                <a:latin typeface="LM Roman 10" panose="00000500000000000000" pitchFamily="50" charset="0"/>
              </a:rPr>
              <a:t> / Belum (1 = </a:t>
            </a:r>
            <a:r>
              <a:rPr lang="en-US" b="1" dirty="0" err="1">
                <a:latin typeface="LM Roman 10" panose="00000500000000000000" pitchFamily="50" charset="0"/>
              </a:rPr>
              <a:t>Sudah</a:t>
            </a:r>
            <a:r>
              <a:rPr lang="en-US" b="1" dirty="0">
                <a:latin typeface="LM Roman 10" panose="00000500000000000000" pitchFamily="50" charset="0"/>
              </a:rPr>
              <a:t>, 0 = Belum).</a:t>
            </a:r>
          </a:p>
          <a:p>
            <a:endParaRPr lang="en-US" u="sng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Depan:Abdan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>
                <a:latin typeface="LM Roman 10" panose="00000500000000000000" pitchFamily="50" charset="0"/>
              </a:rPr>
              <a:t>Nama </a:t>
            </a:r>
            <a:r>
              <a:rPr lang="en-US" b="1" dirty="0" err="1">
                <a:latin typeface="LM Roman 10" panose="00000500000000000000" pitchFamily="50" charset="0"/>
              </a:rPr>
              <a:t>Belakang:Hafidz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Usia:18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Gender:L</a:t>
            </a:r>
            <a:endParaRPr lang="en-US" b="1" dirty="0">
              <a:latin typeface="LM Roman 10" panose="00000500000000000000" pitchFamily="50" charset="0"/>
            </a:endParaRPr>
          </a:p>
          <a:p>
            <a:r>
              <a:rPr lang="en-US" b="1" dirty="0" err="1">
                <a:latin typeface="LM Roman 10" panose="00000500000000000000" pitchFamily="50" charset="0"/>
              </a:rPr>
              <a:t>Sudah:0</a:t>
            </a:r>
            <a:endParaRPr lang="en-US" b="1" dirty="0">
              <a:latin typeface="LM Roman 10" panose="00000500000000000000" pitchFamily="50" charset="0"/>
            </a:endParaRPr>
          </a:p>
          <a:p>
            <a:endParaRPr lang="en-US" b="1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 err="1">
                <a:latin typeface="LM Roman 10" panose="00000500000000000000" pitchFamily="50" charset="0"/>
              </a:rPr>
              <a:t>Seseorang</a:t>
            </a:r>
            <a:r>
              <a:rPr lang="en-US" b="1" dirty="0">
                <a:latin typeface="LM Roman 10" panose="00000500000000000000" pitchFamily="50" charset="0"/>
              </a:rPr>
              <a:t> Bernama Abdan Hafidz </a:t>
            </a:r>
            <a:r>
              <a:rPr lang="en-US" b="1" dirty="0" err="1">
                <a:latin typeface="LM Roman 10" panose="00000500000000000000" pitchFamily="50" charset="0"/>
              </a:rPr>
              <a:t>berusia</a:t>
            </a:r>
            <a:r>
              <a:rPr lang="en-US" b="1" dirty="0">
                <a:latin typeface="LM Roman 10" panose="00000500000000000000" pitchFamily="50" charset="0"/>
              </a:rPr>
              <a:t> 18 </a:t>
            </a:r>
            <a:r>
              <a:rPr lang="en-US" b="1" dirty="0" err="1">
                <a:latin typeface="LM Roman 10" panose="00000500000000000000" pitchFamily="50" charset="0"/>
              </a:rPr>
              <a:t>tahun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adalah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seorang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laki</a:t>
            </a:r>
            <a:r>
              <a:rPr lang="en-US" b="1" dirty="0">
                <a:latin typeface="LM Roman 10" panose="00000500000000000000" pitchFamily="50" charset="0"/>
              </a:rPr>
              <a:t> – </a:t>
            </a:r>
            <a:r>
              <a:rPr lang="en-US" b="1" dirty="0" err="1">
                <a:latin typeface="LM Roman 10" panose="00000500000000000000" pitchFamily="50" charset="0"/>
              </a:rPr>
              <a:t>laki</a:t>
            </a:r>
            <a:r>
              <a:rPr lang="en-US" b="1" dirty="0">
                <a:latin typeface="LM Roman 10" panose="00000500000000000000" pitchFamily="50" charset="0"/>
              </a:rPr>
              <a:t> , dan </a:t>
            </a:r>
            <a:r>
              <a:rPr lang="en-US" b="1" dirty="0" err="1">
                <a:latin typeface="LM Roman 10" panose="00000500000000000000" pitchFamily="50" charset="0"/>
              </a:rPr>
              <a:t>belum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menikah</a:t>
            </a:r>
            <a:endParaRPr lang="en-US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2.5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3387160"/>
          </a:xfrm>
        </p:spPr>
        <p:txBody>
          <a:bodyPr>
            <a:normAutofit/>
          </a:bodyPr>
          <a:lstStyle/>
          <a:p>
            <a:r>
              <a:rPr lang="en-US" sz="5400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Pengulangan</a:t>
            </a:r>
            <a:endParaRPr lang="en-ID" sz="5400" b="1" i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454783" y="33264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LM Roman 10" panose="00000500000000000000" pitchFamily="50" charset="0"/>
              </a:rPr>
              <a:t>f</a:t>
            </a:r>
            <a:r>
              <a:rPr lang="en-ID" b="1" i="1" dirty="0">
                <a:latin typeface="LM Roman 10" panose="00000500000000000000" pitchFamily="50" charset="0"/>
              </a:rPr>
              <a:t>or, while, do-while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75836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Pengulangan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3" y="1776580"/>
            <a:ext cx="10173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Misalkan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angka</a:t>
            </a:r>
            <a:r>
              <a:rPr lang="en-US" sz="2800" b="1" dirty="0">
                <a:latin typeface="LM Roman 10" panose="00000500000000000000" pitchFamily="50" charset="0"/>
              </a:rPr>
              <a:t> 1 – 5. </a:t>
            </a:r>
            <a:r>
              <a:rPr lang="en-US" sz="2800" b="1" dirty="0" err="1">
                <a:latin typeface="LM Roman 10" panose="00000500000000000000" pitchFamily="50" charset="0"/>
              </a:rPr>
              <a:t>Mungkin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saja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2B7A41-C5C9-73FB-11DA-58FC8C7936EE}"/>
              </a:ext>
            </a:extLst>
          </p:cNvPr>
          <p:cNvSpPr txBox="1">
            <a:spLocks/>
          </p:cNvSpPr>
          <p:nvPr/>
        </p:nvSpPr>
        <p:spPr>
          <a:xfrm>
            <a:off x="1156183" y="2821636"/>
            <a:ext cx="8508812" cy="234979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&lt;&lt;1&lt;&lt;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&lt;&lt;2&lt;&lt;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&lt;&lt;3&lt;&lt;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&lt;&lt;4&lt;&lt;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&lt;&lt;5&lt;&lt;</a:t>
            </a:r>
            <a:r>
              <a:rPr lang="en-US" sz="28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2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Pengulangan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78"/>
            <a:ext cx="107472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Tapi </a:t>
            </a:r>
            <a:r>
              <a:rPr lang="en-US" sz="2800" b="1" dirty="0" err="1">
                <a:latin typeface="LM Roman 10" panose="00000500000000000000" pitchFamily="50" charset="0"/>
              </a:rPr>
              <a:t>bagaimana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angka</a:t>
            </a:r>
            <a:r>
              <a:rPr lang="en-US" sz="2800" b="1" dirty="0">
                <a:latin typeface="LM Roman 10" panose="00000500000000000000" pitchFamily="50" charset="0"/>
              </a:rPr>
              <a:t> 1 – 10 (</a:t>
            </a:r>
            <a:r>
              <a:rPr lang="en-US" sz="2800" b="1" dirty="0" err="1">
                <a:latin typeface="LM Roman 10" panose="00000500000000000000" pitchFamily="50" charset="0"/>
              </a:rPr>
              <a:t>oke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sih</a:t>
            </a:r>
            <a:r>
              <a:rPr lang="en-US" sz="2800" b="1" dirty="0">
                <a:latin typeface="LM Roman 10" panose="00000500000000000000" pitchFamily="50" charset="0"/>
              </a:rPr>
              <a:t> gak </a:t>
            </a:r>
            <a:r>
              <a:rPr lang="en-US" sz="2800" b="1" dirty="0" err="1">
                <a:latin typeface="LM Roman 10" panose="00000500000000000000" pitchFamily="50" charset="0"/>
              </a:rPr>
              <a:t>terlalu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banyak</a:t>
            </a:r>
            <a:r>
              <a:rPr lang="en-US" sz="2800" b="1" dirty="0">
                <a:latin typeface="LM Roman 10" panose="00000500000000000000" pitchFamily="50" charset="0"/>
              </a:rPr>
              <a:t>), 1- 100? , 1-1000?, 1-10.000?, dan 1-n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n </a:t>
            </a:r>
            <a:r>
              <a:rPr lang="en-US" sz="2800" b="1" dirty="0" err="1">
                <a:latin typeface="LM Roman 10" panose="00000500000000000000" pitchFamily="50" charset="0"/>
              </a:rPr>
              <a:t>berdasarkan</a:t>
            </a:r>
            <a:r>
              <a:rPr lang="en-US" sz="2800" b="1" dirty="0">
                <a:latin typeface="LM Roman 10" panose="00000500000000000000" pitchFamily="50" charset="0"/>
              </a:rPr>
              <a:t> input yang </a:t>
            </a:r>
            <a:r>
              <a:rPr lang="en-US" sz="2800" b="1" dirty="0" err="1">
                <a:latin typeface="LM Roman 10" panose="00000500000000000000" pitchFamily="50" charset="0"/>
              </a:rPr>
              <a:t>diberikan</a:t>
            </a:r>
            <a:r>
              <a:rPr lang="en-US" sz="2800" b="1" dirty="0">
                <a:latin typeface="LM Roman 10" panose="00000500000000000000" pitchFamily="50" charset="0"/>
              </a:rPr>
              <a:t>? (</a:t>
            </a:r>
            <a:r>
              <a:rPr lang="en-US" sz="2800" b="1" dirty="0" err="1">
                <a:latin typeface="LM Roman 10" panose="00000500000000000000" pitchFamily="50" charset="0"/>
              </a:rPr>
              <a:t>Apa</a:t>
            </a:r>
            <a:r>
              <a:rPr lang="en-US" sz="2800" b="1" dirty="0">
                <a:latin typeface="LM Roman 10" panose="00000500000000000000" pitchFamily="50" charset="0"/>
              </a:rPr>
              <a:t> gak </a:t>
            </a:r>
            <a:r>
              <a:rPr lang="en-US" sz="2800" b="1" dirty="0" err="1">
                <a:latin typeface="LM Roman 10" panose="00000500000000000000" pitchFamily="50" charset="0"/>
              </a:rPr>
              <a:t>modar</a:t>
            </a:r>
            <a:r>
              <a:rPr lang="en-US" sz="2800" b="1" dirty="0">
                <a:latin typeface="LM Roman 10" panose="00000500000000000000" pitchFamily="50" charset="0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46861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Pengulangan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mengatasi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perulangan</a:t>
            </a:r>
            <a:r>
              <a:rPr lang="en-US" sz="2800" b="1" dirty="0">
                <a:latin typeface="LM Roman 10" panose="00000500000000000000" pitchFamily="50" charset="0"/>
              </a:rPr>
              <a:t> for dan while.</a:t>
            </a:r>
          </a:p>
        </p:txBody>
      </p:sp>
    </p:spTree>
    <p:extLst>
      <p:ext uri="{BB962C8B-B14F-4D97-AF65-F5344CB8AC3E}">
        <p14:creationId xmlns:p14="http://schemas.microsoft.com/office/powerpoint/2010/main" val="121653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For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jenis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perulangan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digunakan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Batasan </a:t>
            </a:r>
            <a:r>
              <a:rPr lang="en-US" sz="2800" b="1" dirty="0" err="1">
                <a:latin typeface="LM Roman 10" panose="00000500000000000000" pitchFamily="50" charset="0"/>
              </a:rPr>
              <a:t>kondisi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biasanya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spesifik</a:t>
            </a:r>
            <a:r>
              <a:rPr lang="en-US" sz="2800" b="1" dirty="0">
                <a:latin typeface="LM Roman 10" panose="00000500000000000000" pitchFamily="50" charset="0"/>
              </a:rPr>
              <a:t> dan </a:t>
            </a:r>
            <a:r>
              <a:rPr lang="en-US" sz="2800" b="1" dirty="0" err="1">
                <a:latin typeface="LM Roman 10" panose="00000500000000000000" pitchFamily="50" charset="0"/>
              </a:rPr>
              <a:t>tentu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56182" y="2834152"/>
            <a:ext cx="9710291" cy="152519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perintah_awal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&gt;; 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&gt;; 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perubahan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kumpulan_perintah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4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Jika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soal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tadi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angka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1 – 10 </a:t>
            </a:r>
            <a:r>
              <a:rPr lang="en-US" sz="2800" b="1" dirty="0" err="1">
                <a:latin typeface="LM Roman 10" panose="00000500000000000000" pitchFamily="50" charset="0"/>
              </a:rPr>
              <a:t>misalnya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56182" y="2834152"/>
            <a:ext cx="9710291" cy="152519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435CF-C46E-3D41-C385-BB85F81986DF}"/>
              </a:ext>
            </a:extLst>
          </p:cNvPr>
          <p:cNvSpPr txBox="1"/>
          <p:nvPr/>
        </p:nvSpPr>
        <p:spPr>
          <a:xfrm>
            <a:off x="1054872" y="4704735"/>
            <a:ext cx="364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Mudah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??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78"/>
            <a:ext cx="10747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For yang </a:t>
            </a:r>
            <a:r>
              <a:rPr lang="en-US" sz="2800" b="1" dirty="0" err="1">
                <a:latin typeface="LM Roman 10" panose="00000500000000000000" pitchFamily="50" charset="0"/>
              </a:rPr>
              <a:t>menurun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56182" y="2834152"/>
            <a:ext cx="9710291" cy="152519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 - 1;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&gt;=1;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--) 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E084D8-6E70-0779-DFF4-FADABF2AD89C}"/>
                  </a:ext>
                </a:extLst>
              </p14:cNvPr>
              <p14:cNvContentPartPr/>
              <p14:nvPr/>
            </p14:nvContentPartPr>
            <p14:xfrm>
              <a:off x="4862520" y="2818080"/>
              <a:ext cx="4816080" cy="197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E084D8-6E70-0779-DFF4-FADABF2AD8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3160" y="2808720"/>
                <a:ext cx="4834800" cy="19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9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78"/>
            <a:ext cx="10747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Menampilkan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56182" y="2834152"/>
            <a:ext cx="9710291" cy="1525197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+=2) 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D195A3-3FAF-7D37-B17C-F7B3EA8601AB}"/>
                  </a:ext>
                </a:extLst>
              </p14:cNvPr>
              <p14:cNvContentPartPr/>
              <p14:nvPr/>
            </p14:nvContentPartPr>
            <p14:xfrm>
              <a:off x="2182680" y="1781640"/>
              <a:ext cx="9965160" cy="505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D195A3-3FAF-7D37-B17C-F7B3EA8601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3320" y="1772280"/>
                <a:ext cx="9983880" cy="50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4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78"/>
            <a:ext cx="107472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While </a:t>
            </a:r>
            <a:r>
              <a:rPr lang="en-US" sz="2800" b="1" dirty="0" err="1">
                <a:latin typeface="LM Roman 10" panose="00000500000000000000" pitchFamily="50" charset="0"/>
              </a:rPr>
              <a:t>memiliki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fungsi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sama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for </a:t>
            </a:r>
            <a:r>
              <a:rPr lang="en-US" sz="2800" b="1" dirty="0" err="1">
                <a:latin typeface="LM Roman 10" panose="00000500000000000000" pitchFamily="50" charset="0"/>
              </a:rPr>
              <a:t>yaitu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pengulangan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iterasi</a:t>
            </a:r>
            <a:r>
              <a:rPr lang="en-US" sz="2800" b="1" dirty="0">
                <a:latin typeface="LM Roman 10" panose="00000500000000000000" pitchFamily="50" charset="0"/>
              </a:rPr>
              <a:t>) </a:t>
            </a:r>
            <a:r>
              <a:rPr lang="en-US" sz="2800" b="1" dirty="0" err="1">
                <a:latin typeface="LM Roman 10" panose="00000500000000000000" pitchFamily="50" charset="0"/>
              </a:rPr>
              <a:t>hanya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saja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berbeda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penulisan</a:t>
            </a:r>
            <a:r>
              <a:rPr lang="en-US" sz="2800" b="1" dirty="0">
                <a:latin typeface="LM Roman 10" panose="00000500000000000000" pitchFamily="50" charset="0"/>
              </a:rPr>
              <a:t> dan while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menangani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tertentu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perulangan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tentu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054872" y="3874919"/>
            <a:ext cx="9710291" cy="193045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yang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dijalakan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selama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kondisi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masih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terpenuhi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bernilai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benar</a:t>
            </a:r>
            <a:r>
              <a:rPr lang="en-US" sz="24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CC4E60-7B87-E27C-B211-71E9C6152400}"/>
                  </a:ext>
                </a:extLst>
              </p14:cNvPr>
              <p14:cNvContentPartPr/>
              <p14:nvPr/>
            </p14:nvContentPartPr>
            <p14:xfrm>
              <a:off x="313920" y="3628080"/>
              <a:ext cx="8726760" cy="1924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CC4E60-7B87-E27C-B211-71E9C61524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560" y="3618720"/>
                <a:ext cx="8745480" cy="19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28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itu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Pemrograman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80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LM Roman 10" panose="00000500000000000000" pitchFamily="50" charset="0"/>
              </a:rPr>
              <a:t>Dari </a:t>
            </a:r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atas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menilai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bahwa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Ibunya</a:t>
            </a:r>
            <a:r>
              <a:rPr lang="en-US" sz="2800" b="1" dirty="0">
                <a:latin typeface="LM Roman 10" panose="00000500000000000000" pitchFamily="50" charset="0"/>
              </a:rPr>
              <a:t> Ani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Memberikan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perintah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kepada</a:t>
            </a:r>
            <a:r>
              <a:rPr lang="en-US" sz="2800" b="1" dirty="0">
                <a:latin typeface="LM Roman 10" panose="00000500000000000000" pitchFamily="50" charset="0"/>
              </a:rPr>
              <a:t> Ani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Pekerjaan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dilakukan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berulang</a:t>
            </a:r>
            <a:r>
              <a:rPr lang="en-US" sz="2800" b="1" dirty="0">
                <a:latin typeface="LM Roman 10" panose="00000500000000000000" pitchFamily="50" charset="0"/>
              </a:rPr>
              <a:t> kali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6F024-8842-8FC3-8F85-7AFBF311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8" y="3390307"/>
            <a:ext cx="2188130" cy="214523"/>
          </a:xfrm>
          <a:prstGeom prst="rect">
            <a:avLst/>
          </a:prstGeom>
        </p:spPr>
      </p:pic>
      <p:pic>
        <p:nvPicPr>
          <p:cNvPr id="2050" name="Picture 2" descr="Kiat Menjadi Ibu Rumah Tangga yang Penuh Percaya Diri - Suara Muslim">
            <a:extLst>
              <a:ext uri="{FF2B5EF4-FFF2-40B4-BE49-F238E27FC236}">
                <a16:creationId xmlns:a16="http://schemas.microsoft.com/office/drawing/2014/main" id="{C1730476-3C3D-F4B8-F5C3-3D39B902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16" y="4323991"/>
            <a:ext cx="2886264" cy="180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A545F1AB-A5E1-FBDA-5F1B-9D02CA66273D}"/>
              </a:ext>
            </a:extLst>
          </p:cNvPr>
          <p:cNvSpPr/>
          <p:nvPr/>
        </p:nvSpPr>
        <p:spPr>
          <a:xfrm>
            <a:off x="3599819" y="4203736"/>
            <a:ext cx="2542032" cy="1069848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MY GIRL DO THIS….</a:t>
            </a:r>
            <a:endParaRPr lang="en-ID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Kasus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sama</a:t>
            </a:r>
            <a:r>
              <a:rPr lang="en-US" sz="2800" b="1" dirty="0">
                <a:latin typeface="LM Roman 10" panose="00000500000000000000" pitchFamily="50" charset="0"/>
              </a:rPr>
              <a:t> Jika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soal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tadi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ingin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angka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dari</a:t>
            </a:r>
            <a:r>
              <a:rPr lang="en-US" sz="2800" b="1" dirty="0">
                <a:latin typeface="LM Roman 10" panose="00000500000000000000" pitchFamily="50" charset="0"/>
              </a:rPr>
              <a:t> 1 – 10 </a:t>
            </a:r>
            <a:r>
              <a:rPr lang="en-US" sz="2800" b="1" dirty="0" err="1">
                <a:latin typeface="LM Roman 10" panose="00000500000000000000" pitchFamily="50" charset="0"/>
              </a:rPr>
              <a:t>misalnya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34917" y="2923953"/>
            <a:ext cx="4961083" cy="2041451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&lt;=10){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3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 vs 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Secara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umum</a:t>
            </a:r>
            <a:r>
              <a:rPr lang="en-US" sz="2800" b="1" dirty="0">
                <a:latin typeface="LM Roman 10" panose="00000500000000000000" pitchFamily="50" charset="0"/>
              </a:rPr>
              <a:t> for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rapih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dibanding</a:t>
            </a:r>
            <a:r>
              <a:rPr lang="en-US" sz="2800" b="1" dirty="0">
                <a:latin typeface="LM Roman 10" panose="00000500000000000000" pitchFamily="50" charset="0"/>
              </a:rPr>
              <a:t> while. For </a:t>
            </a:r>
            <a:r>
              <a:rPr lang="en-US" sz="2800" b="1" dirty="0" err="1">
                <a:latin typeface="LM Roman 10" panose="00000500000000000000" pitchFamily="50" charset="0"/>
              </a:rPr>
              <a:t>lebih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wajar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menentukan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perulangan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tentu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5" name="AutoShape 2" descr="Difference Between For and While Loop | Difference Between">
            <a:extLst>
              <a:ext uri="{FF2B5EF4-FFF2-40B4-BE49-F238E27FC236}">
                <a16:creationId xmlns:a16="http://schemas.microsoft.com/office/drawing/2014/main" id="{77EC5033-8D2C-A2F7-9B75-B2541770AD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7898A-A3D4-A4B2-EF94-4BABA4F6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31" y="2821636"/>
            <a:ext cx="3110240" cy="37221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9C4074-674A-7CB7-79A9-7843145C15C2}"/>
              </a:ext>
            </a:extLst>
          </p:cNvPr>
          <p:cNvSpPr txBox="1">
            <a:spLocks/>
          </p:cNvSpPr>
          <p:nvPr/>
        </p:nvSpPr>
        <p:spPr>
          <a:xfrm>
            <a:off x="4620971" y="2299107"/>
            <a:ext cx="1142523" cy="1045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For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DB6F5A8-1B34-C5A2-6DA2-AD8CE22F9452}"/>
              </a:ext>
            </a:extLst>
          </p:cNvPr>
          <p:cNvSpPr/>
          <p:nvPr/>
        </p:nvSpPr>
        <p:spPr>
          <a:xfrm rot="949685">
            <a:off x="4501882" y="3353669"/>
            <a:ext cx="1142523" cy="954107"/>
          </a:xfrm>
          <a:prstGeom prst="arc">
            <a:avLst>
              <a:gd name="adj1" fmla="val 16200000"/>
              <a:gd name="adj2" fmla="val 3244629"/>
            </a:avLst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9436928-05A0-4AF7-C8A1-51BDB5E9F1A9}"/>
              </a:ext>
            </a:extLst>
          </p:cNvPr>
          <p:cNvSpPr/>
          <p:nvPr/>
        </p:nvSpPr>
        <p:spPr>
          <a:xfrm>
            <a:off x="4900962" y="4445501"/>
            <a:ext cx="1142523" cy="954107"/>
          </a:xfrm>
          <a:prstGeom prst="arc">
            <a:avLst>
              <a:gd name="adj1" fmla="val 16200000"/>
              <a:gd name="adj2" fmla="val 3244629"/>
            </a:avLst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35EDC9E-005C-24F3-87A3-C7686B0A48BB}"/>
              </a:ext>
            </a:extLst>
          </p:cNvPr>
          <p:cNvSpPr/>
          <p:nvPr/>
        </p:nvSpPr>
        <p:spPr>
          <a:xfrm>
            <a:off x="5493489" y="5399608"/>
            <a:ext cx="1142523" cy="954107"/>
          </a:xfrm>
          <a:prstGeom prst="arc">
            <a:avLst>
              <a:gd name="adj1" fmla="val 16200000"/>
              <a:gd name="adj2" fmla="val 3244629"/>
            </a:avLst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CF20A3B-8153-D354-EC81-486BBD7E9B72}"/>
              </a:ext>
            </a:extLst>
          </p:cNvPr>
          <p:cNvSpPr txBox="1">
            <a:spLocks/>
          </p:cNvSpPr>
          <p:nvPr/>
        </p:nvSpPr>
        <p:spPr>
          <a:xfrm>
            <a:off x="7079989" y="2821636"/>
            <a:ext cx="3118884" cy="1045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7A95EC5-B20C-67F4-49D4-30791D0BDBB2}"/>
              </a:ext>
            </a:extLst>
          </p:cNvPr>
          <p:cNvSpPr/>
          <p:nvPr/>
        </p:nvSpPr>
        <p:spPr>
          <a:xfrm>
            <a:off x="7515284" y="3898925"/>
            <a:ext cx="1142523" cy="954107"/>
          </a:xfrm>
          <a:prstGeom prst="arc">
            <a:avLst>
              <a:gd name="adj1" fmla="val 16200000"/>
              <a:gd name="adj2" fmla="val 3244629"/>
            </a:avLst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5BD844D-2EFB-32EE-0D65-E4B40A6C2B35}"/>
              </a:ext>
            </a:extLst>
          </p:cNvPr>
          <p:cNvSpPr/>
          <p:nvPr/>
        </p:nvSpPr>
        <p:spPr>
          <a:xfrm rot="9359592">
            <a:off x="7515285" y="3838731"/>
            <a:ext cx="1142523" cy="954107"/>
          </a:xfrm>
          <a:prstGeom prst="arc">
            <a:avLst>
              <a:gd name="adj1" fmla="val 16200000"/>
              <a:gd name="adj2" fmla="val 3244629"/>
            </a:avLst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522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While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EOF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While </a:t>
            </a:r>
            <a:r>
              <a:rPr lang="en-US" sz="2800" b="1" dirty="0" err="1">
                <a:latin typeface="LM Roman 10" panose="00000500000000000000" pitchFamily="50" charset="0"/>
              </a:rPr>
              <a:t>EOF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iterasi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menerus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sampai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kiamat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menerima</a:t>
            </a:r>
            <a:r>
              <a:rPr lang="en-US" sz="2800" b="1" dirty="0">
                <a:latin typeface="LM Roman 10" panose="00000500000000000000" pitchFamily="50" charset="0"/>
              </a:rPr>
              <a:t> input </a:t>
            </a:r>
            <a:r>
              <a:rPr lang="en-US" sz="2800" b="1" dirty="0" err="1">
                <a:latin typeface="LM Roman 10" panose="00000500000000000000" pitchFamily="50" charset="0"/>
              </a:rPr>
              <a:t>kecuali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diterminasi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dihentikan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paksa</a:t>
            </a:r>
            <a:r>
              <a:rPr lang="en-US" sz="2800" b="1" dirty="0">
                <a:latin typeface="LM Roman 10" panose="00000500000000000000" pitchFamily="50" charset="0"/>
              </a:rPr>
              <a:t>) </a:t>
            </a:r>
            <a:r>
              <a:rPr lang="en-US" sz="2800" b="1" dirty="0" err="1">
                <a:latin typeface="LM Roman 10" panose="00000500000000000000" pitchFamily="50" charset="0"/>
              </a:rPr>
              <a:t>dengan</a:t>
            </a:r>
            <a:r>
              <a:rPr lang="en-US" sz="2800" b="1" dirty="0">
                <a:latin typeface="LM Roman 10" panose="00000500000000000000" pitchFamily="50" charset="0"/>
              </a:rPr>
              <a:t> Ctrl + C </a:t>
            </a:r>
            <a:r>
              <a:rPr lang="en-US" sz="2800" b="1" dirty="0" err="1">
                <a:latin typeface="LM Roman 10" panose="00000500000000000000" pitchFamily="50" charset="0"/>
              </a:rPr>
              <a:t>jika</a:t>
            </a:r>
            <a:r>
              <a:rPr lang="en-US" sz="2800" b="1" dirty="0">
                <a:latin typeface="LM Roman 10" panose="00000500000000000000" pitchFamily="50" charset="0"/>
              </a:rPr>
              <a:t> di windows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enter </a:t>
            </a:r>
            <a:r>
              <a:rPr lang="en-US" sz="2800" b="1" dirty="0" err="1">
                <a:latin typeface="LM Roman 10" panose="00000500000000000000" pitchFamily="50" charset="0"/>
              </a:rPr>
              <a:t>2x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34917" y="3429001"/>
            <a:ext cx="4961083" cy="168526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&gt;&gt;S){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&lt;&lt;S&lt;&lt;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ED417-0291-9D9C-A7E8-3666E3C067B4}"/>
              </a:ext>
            </a:extLst>
          </p:cNvPr>
          <p:cNvSpPr txBox="1"/>
          <p:nvPr/>
        </p:nvSpPr>
        <p:spPr>
          <a:xfrm>
            <a:off x="6428508" y="3252524"/>
            <a:ext cx="44804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Program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tersebut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terus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menerus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menerima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input S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lalu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mengeluarkan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output S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Do-While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pic>
        <p:nvPicPr>
          <p:cNvPr id="19458" name="Picture 2" descr="Perbedaan Perulangan While dan Do/While">
            <a:extLst>
              <a:ext uri="{FF2B5EF4-FFF2-40B4-BE49-F238E27FC236}">
                <a16:creationId xmlns:a16="http://schemas.microsoft.com/office/drawing/2014/main" id="{055ECE34-C3B0-AC1C-E293-9310A5D5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04" y="1776578"/>
            <a:ext cx="66770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21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Do-While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D2D9DD-D4EE-F862-7820-7633C3E297D9}"/>
              </a:ext>
            </a:extLst>
          </p:cNvPr>
          <p:cNvSpPr txBox="1">
            <a:spLocks/>
          </p:cNvSpPr>
          <p:nvPr/>
        </p:nvSpPr>
        <p:spPr>
          <a:xfrm>
            <a:off x="1159726" y="2182745"/>
            <a:ext cx="4961083" cy="20064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9;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&gt;0){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&lt;&lt;“Mobil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68C0CC-A3A3-00D6-657B-595A2ED37BED}"/>
              </a:ext>
            </a:extLst>
          </p:cNvPr>
          <p:cNvSpPr txBox="1">
            <a:spLocks/>
          </p:cNvSpPr>
          <p:nvPr/>
        </p:nvSpPr>
        <p:spPr>
          <a:xfrm>
            <a:off x="6351960" y="2182745"/>
            <a:ext cx="4961083" cy="20064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=9;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do{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&lt;&lt;“Mobil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&gt;0);</a:t>
            </a:r>
          </a:p>
        </p:txBody>
      </p:sp>
    </p:spTree>
    <p:extLst>
      <p:ext uri="{BB962C8B-B14F-4D97-AF65-F5344CB8AC3E}">
        <p14:creationId xmlns:p14="http://schemas.microsoft.com/office/powerpoint/2010/main" val="223570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Do-While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D2D9DD-D4EE-F862-7820-7633C3E297D9}"/>
              </a:ext>
            </a:extLst>
          </p:cNvPr>
          <p:cNvSpPr txBox="1">
            <a:spLocks/>
          </p:cNvSpPr>
          <p:nvPr/>
        </p:nvSpPr>
        <p:spPr>
          <a:xfrm>
            <a:off x="1159726" y="2182745"/>
            <a:ext cx="4961083" cy="20064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&gt;0){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&lt;&lt;“Mobil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68C0CC-A3A3-00D6-657B-595A2ED37BED}"/>
              </a:ext>
            </a:extLst>
          </p:cNvPr>
          <p:cNvSpPr txBox="1">
            <a:spLocks/>
          </p:cNvSpPr>
          <p:nvPr/>
        </p:nvSpPr>
        <p:spPr>
          <a:xfrm>
            <a:off x="6351960" y="2182745"/>
            <a:ext cx="4961083" cy="200648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do{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&lt;&lt;“Mobil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bensin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A2CC3-21BC-7805-A4C2-9DD4C805AE7C}"/>
              </a:ext>
            </a:extLst>
          </p:cNvPr>
          <p:cNvSpPr txBox="1"/>
          <p:nvPr/>
        </p:nvSpPr>
        <p:spPr>
          <a:xfrm>
            <a:off x="1054873" y="4333786"/>
            <a:ext cx="448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ada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Output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D676-A2FF-5332-1D39-39367E81A8D1}"/>
              </a:ext>
            </a:extLst>
          </p:cNvPr>
          <p:cNvSpPr txBox="1"/>
          <p:nvPr/>
        </p:nvSpPr>
        <p:spPr>
          <a:xfrm>
            <a:off x="6266123" y="4333788"/>
            <a:ext cx="448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Tetap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LM Roman 10" panose="00000500000000000000" pitchFamily="50" charset="0"/>
              </a:rPr>
              <a:t>Mencetak</a:t>
            </a:r>
            <a:r>
              <a:rPr lang="en-US" sz="2800" b="1" dirty="0">
                <a:solidFill>
                  <a:srgbClr val="92D050"/>
                </a:solidFill>
                <a:latin typeface="LM Roman 10" panose="00000500000000000000" pitchFamily="50" charset="0"/>
              </a:rPr>
              <a:t> “Mobil Jalan”</a:t>
            </a:r>
            <a:endParaRPr lang="en-ID" sz="2800" b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Nested Loop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54872" y="1776580"/>
            <a:ext cx="10747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Seperti</a:t>
            </a:r>
            <a:r>
              <a:rPr lang="en-US" sz="2800" b="1" dirty="0">
                <a:latin typeface="LM Roman 10" panose="00000500000000000000" pitchFamily="50" charset="0"/>
              </a:rPr>
              <a:t> if-else, for dan while juga </a:t>
            </a:r>
            <a:r>
              <a:rPr lang="en-US" sz="2800" b="1" dirty="0" err="1">
                <a:latin typeface="LM Roman 10" panose="00000500000000000000" pitchFamily="50" charset="0"/>
              </a:rPr>
              <a:t>bisa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ditulis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secara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bersarang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5C2C5-DCA0-0154-DBEB-D3CE8E1F6BD5}"/>
              </a:ext>
            </a:extLst>
          </p:cNvPr>
          <p:cNvSpPr txBox="1">
            <a:spLocks/>
          </p:cNvSpPr>
          <p:nvPr/>
        </p:nvSpPr>
        <p:spPr>
          <a:xfrm>
            <a:off x="1134917" y="2821636"/>
            <a:ext cx="4961083" cy="289867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0;i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5;i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for(int j=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1;j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i;j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&lt;&lt;j&lt;&lt;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ct val="10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B71D71-878D-B643-1C7F-D3FFF7CC4938}"/>
              </a:ext>
            </a:extLst>
          </p:cNvPr>
          <p:cNvSpPr txBox="1">
            <a:spLocks/>
          </p:cNvSpPr>
          <p:nvPr/>
        </p:nvSpPr>
        <p:spPr>
          <a:xfrm>
            <a:off x="6428508" y="2730687"/>
            <a:ext cx="4961083" cy="2989629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kondisi2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while(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kondisi3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…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325AF7-64DA-3294-FF48-0B41D38B08C7}"/>
                  </a:ext>
                </a:extLst>
              </p14:cNvPr>
              <p14:cNvContentPartPr/>
              <p14:nvPr/>
            </p14:nvContentPartPr>
            <p14:xfrm>
              <a:off x="6906960" y="2636640"/>
              <a:ext cx="3824640" cy="414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325AF7-64DA-3294-FF48-0B41D38B08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7600" y="2627280"/>
                <a:ext cx="3843360" cy="41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73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Break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59FFF-F37D-5C4D-26CB-3E88944666AA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Break </a:t>
            </a:r>
            <a:r>
              <a:rPr lang="en-US" sz="2800" b="1" dirty="0" err="1">
                <a:latin typeface="LM Roman 10" panose="00000500000000000000" pitchFamily="50" charset="0"/>
              </a:rPr>
              <a:t>artinya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menghentikan</a:t>
            </a:r>
            <a:r>
              <a:rPr lang="en-US" sz="2800" b="1" dirty="0">
                <a:latin typeface="LM Roman 10" panose="00000500000000000000" pitchFamily="50" charset="0"/>
              </a:rPr>
              <a:t>/</a:t>
            </a:r>
            <a:r>
              <a:rPr lang="en-US" sz="2800" b="1" dirty="0" err="1">
                <a:latin typeface="LM Roman 10" panose="00000500000000000000" pitchFamily="50" charset="0"/>
              </a:rPr>
              <a:t>interupt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pengulangan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F1D504-BC2E-E7FF-C816-E67CE6BB5465}"/>
              </a:ext>
            </a:extLst>
          </p:cNvPr>
          <p:cNvSpPr txBox="1">
            <a:spLocks/>
          </p:cNvSpPr>
          <p:nvPr/>
        </p:nvSpPr>
        <p:spPr>
          <a:xfrm>
            <a:off x="1201479" y="2380348"/>
            <a:ext cx="9377916" cy="2755178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sum = 1;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while(sum++){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if(sum == 10){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break;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D27D0-3996-EE08-EED5-A520549B7D67}"/>
              </a:ext>
            </a:extLst>
          </p:cNvPr>
          <p:cNvSpPr txBox="1"/>
          <p:nvPr/>
        </p:nvSpPr>
        <p:spPr>
          <a:xfrm>
            <a:off x="4372612" y="3865745"/>
            <a:ext cx="791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Perulangan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akan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berhenti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pada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saat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sum </a:t>
            </a:r>
            <a:r>
              <a:rPr lang="en-US" sz="1400" b="1" i="1" dirty="0" err="1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bernilai</a:t>
            </a:r>
            <a:r>
              <a:rPr lang="en-US" sz="1400" b="1" i="1" dirty="0">
                <a:solidFill>
                  <a:srgbClr val="92D050"/>
                </a:solidFill>
                <a:latin typeface="LM Roman 10" panose="00000500000000000000" pitchFamily="50" charset="0"/>
                <a:cs typeface="Courier New" panose="02070309020205020404" pitchFamily="49" charset="0"/>
              </a:rPr>
              <a:t> 10</a:t>
            </a:r>
            <a:endParaRPr lang="en-US" sz="1400" b="1" i="1" dirty="0">
              <a:solidFill>
                <a:srgbClr val="92D05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09021" y="1776580"/>
            <a:ext cx="1017395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 err="1">
                <a:latin typeface="LM Roman 10" panose="00000500000000000000" pitchFamily="50" charset="0"/>
              </a:rPr>
              <a:t>Deskripsi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  <a:r>
              <a:rPr lang="en-US" u="sng" dirty="0" err="1">
                <a:latin typeface="LM Roman 10" panose="00000500000000000000" pitchFamily="50" charset="0"/>
              </a:rPr>
              <a:t>Soal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b="1" dirty="0">
                <a:latin typeface="LM Roman 10" panose="00000500000000000000" pitchFamily="50" charset="0"/>
              </a:rPr>
              <a:t>Pak </a:t>
            </a:r>
            <a:r>
              <a:rPr lang="en-US" b="1" dirty="0" err="1">
                <a:latin typeface="LM Roman 10" panose="00000500000000000000" pitchFamily="50" charset="0"/>
              </a:rPr>
              <a:t>Dengklek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menemukan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suatu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pola</a:t>
            </a:r>
            <a:r>
              <a:rPr lang="en-US" b="1" dirty="0">
                <a:latin typeface="LM Roman 10" panose="00000500000000000000" pitchFamily="50" charset="0"/>
              </a:rPr>
              <a:t>. </a:t>
            </a:r>
            <a:r>
              <a:rPr lang="en-US" b="1" dirty="0" err="1">
                <a:latin typeface="LM Roman 10" panose="00000500000000000000" pitchFamily="50" charset="0"/>
              </a:rPr>
              <a:t>Untuk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setiap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bilangan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bulat</a:t>
            </a:r>
            <a:r>
              <a:rPr lang="en-US" b="1" dirty="0">
                <a:latin typeface="LM Roman 10" panose="00000500000000000000" pitchFamily="50" charset="0"/>
              </a:rPr>
              <a:t> N </a:t>
            </a:r>
            <a:r>
              <a:rPr lang="en-US" b="1" dirty="0" err="1">
                <a:latin typeface="LM Roman 10" panose="00000500000000000000" pitchFamily="50" charset="0"/>
              </a:rPr>
              <a:t>tertentu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akan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dihasilkan</a:t>
            </a:r>
            <a:r>
              <a:rPr lang="en-US" b="1" dirty="0">
                <a:latin typeface="LM Roman 10" panose="00000500000000000000" pitchFamily="50" charset="0"/>
              </a:rPr>
              <a:t> output </a:t>
            </a:r>
            <a:r>
              <a:rPr lang="en-US" b="1" dirty="0" err="1">
                <a:latin typeface="LM Roman 10" panose="00000500000000000000" pitchFamily="50" charset="0"/>
              </a:rPr>
              <a:t>tertentu</a:t>
            </a:r>
            <a:r>
              <a:rPr lang="en-US" b="1" dirty="0">
                <a:latin typeface="LM Roman 10" panose="00000500000000000000" pitchFamily="50" charset="0"/>
              </a:rPr>
              <a:t>. </a:t>
            </a:r>
            <a:r>
              <a:rPr lang="en-US" b="1" dirty="0" err="1">
                <a:latin typeface="LM Roman 10" panose="00000500000000000000" pitchFamily="50" charset="0"/>
              </a:rPr>
              <a:t>Buatlah</a:t>
            </a:r>
            <a:r>
              <a:rPr lang="en-US" b="1" dirty="0">
                <a:latin typeface="LM Roman 10" panose="00000500000000000000" pitchFamily="50" charset="0"/>
              </a:rPr>
              <a:t> program yang </a:t>
            </a:r>
            <a:r>
              <a:rPr lang="en-US" b="1" dirty="0" err="1">
                <a:latin typeface="LM Roman 10" panose="00000500000000000000" pitchFamily="50" charset="0"/>
              </a:rPr>
              <a:t>sesuai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dari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contoh</a:t>
            </a:r>
            <a:r>
              <a:rPr lang="en-US" b="1" dirty="0">
                <a:latin typeface="LM Roman 10" panose="00000500000000000000" pitchFamily="50" charset="0"/>
              </a:rPr>
              <a:t> input-output di </a:t>
            </a:r>
            <a:r>
              <a:rPr lang="en-US" b="1" dirty="0" err="1">
                <a:latin typeface="LM Roman 10" panose="00000500000000000000" pitchFamily="50" charset="0"/>
              </a:rPr>
              <a:t>bawah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ini</a:t>
            </a:r>
            <a:endParaRPr lang="en-US" u="sng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****</a:t>
            </a:r>
          </a:p>
          <a:p>
            <a:endParaRPr lang="en-US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Latihan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Dulu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Brow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97C8-11F0-A6E8-7761-D399363E696A}"/>
              </a:ext>
            </a:extLst>
          </p:cNvPr>
          <p:cNvSpPr txBox="1"/>
          <p:nvPr/>
        </p:nvSpPr>
        <p:spPr>
          <a:xfrm>
            <a:off x="1009021" y="1776578"/>
            <a:ext cx="101739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 err="1">
                <a:latin typeface="LM Roman 10" panose="00000500000000000000" pitchFamily="50" charset="0"/>
              </a:rPr>
              <a:t>Deskripsi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  <a:r>
              <a:rPr lang="en-US" u="sng" dirty="0" err="1">
                <a:latin typeface="LM Roman 10" panose="00000500000000000000" pitchFamily="50" charset="0"/>
              </a:rPr>
              <a:t>Soal</a:t>
            </a:r>
            <a:r>
              <a:rPr lang="en-US" u="sng" dirty="0">
                <a:latin typeface="LM Roman 10" panose="00000500000000000000" pitchFamily="50" charset="0"/>
              </a:rPr>
              <a:t> </a:t>
            </a:r>
          </a:p>
          <a:p>
            <a:r>
              <a:rPr lang="en-US" b="1" dirty="0">
                <a:latin typeface="LM Roman 10" panose="00000500000000000000" pitchFamily="50" charset="0"/>
              </a:rPr>
              <a:t>Pak </a:t>
            </a:r>
            <a:r>
              <a:rPr lang="en-US" b="1" dirty="0" err="1">
                <a:latin typeface="LM Roman 10" panose="00000500000000000000" pitchFamily="50" charset="0"/>
              </a:rPr>
              <a:t>Dengklek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menemukan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suatu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pola</a:t>
            </a:r>
            <a:r>
              <a:rPr lang="en-US" b="1" dirty="0">
                <a:latin typeface="LM Roman 10" panose="00000500000000000000" pitchFamily="50" charset="0"/>
              </a:rPr>
              <a:t>. </a:t>
            </a:r>
            <a:r>
              <a:rPr lang="en-US" b="1" dirty="0" err="1">
                <a:latin typeface="LM Roman 10" panose="00000500000000000000" pitchFamily="50" charset="0"/>
              </a:rPr>
              <a:t>Untuk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setiap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bilangan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bulat</a:t>
            </a:r>
            <a:r>
              <a:rPr lang="en-US" b="1" dirty="0">
                <a:latin typeface="LM Roman 10" panose="00000500000000000000" pitchFamily="50" charset="0"/>
              </a:rPr>
              <a:t> N </a:t>
            </a:r>
            <a:r>
              <a:rPr lang="en-US" b="1" dirty="0" err="1">
                <a:latin typeface="LM Roman 10" panose="00000500000000000000" pitchFamily="50" charset="0"/>
              </a:rPr>
              <a:t>tertentu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akan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dihasilkan</a:t>
            </a:r>
            <a:r>
              <a:rPr lang="en-US" b="1" dirty="0">
                <a:latin typeface="LM Roman 10" panose="00000500000000000000" pitchFamily="50" charset="0"/>
              </a:rPr>
              <a:t> output </a:t>
            </a:r>
            <a:r>
              <a:rPr lang="en-US" b="1" dirty="0" err="1">
                <a:latin typeface="LM Roman 10" panose="00000500000000000000" pitchFamily="50" charset="0"/>
              </a:rPr>
              <a:t>tertentu</a:t>
            </a:r>
            <a:r>
              <a:rPr lang="en-US" b="1" dirty="0">
                <a:latin typeface="LM Roman 10" panose="00000500000000000000" pitchFamily="50" charset="0"/>
              </a:rPr>
              <a:t>. </a:t>
            </a:r>
            <a:r>
              <a:rPr lang="en-US" b="1" dirty="0" err="1">
                <a:latin typeface="LM Roman 10" panose="00000500000000000000" pitchFamily="50" charset="0"/>
              </a:rPr>
              <a:t>Buatlah</a:t>
            </a:r>
            <a:r>
              <a:rPr lang="en-US" b="1" dirty="0">
                <a:latin typeface="LM Roman 10" panose="00000500000000000000" pitchFamily="50" charset="0"/>
              </a:rPr>
              <a:t> program yang </a:t>
            </a:r>
            <a:r>
              <a:rPr lang="en-US" b="1" dirty="0" err="1">
                <a:latin typeface="LM Roman 10" panose="00000500000000000000" pitchFamily="50" charset="0"/>
              </a:rPr>
              <a:t>sesuai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dari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contoh</a:t>
            </a:r>
            <a:r>
              <a:rPr lang="en-US" b="1" dirty="0">
                <a:latin typeface="LM Roman 10" panose="00000500000000000000" pitchFamily="50" charset="0"/>
              </a:rPr>
              <a:t> input-output di </a:t>
            </a:r>
            <a:r>
              <a:rPr lang="en-US" b="1" dirty="0" err="1">
                <a:latin typeface="LM Roman 10" panose="00000500000000000000" pitchFamily="50" charset="0"/>
              </a:rPr>
              <a:t>bawah</a:t>
            </a:r>
            <a:r>
              <a:rPr lang="en-US" b="1" dirty="0">
                <a:latin typeface="LM Roman 10" panose="00000500000000000000" pitchFamily="50" charset="0"/>
              </a:rPr>
              <a:t> </a:t>
            </a:r>
            <a:r>
              <a:rPr lang="en-US" b="1" dirty="0" err="1">
                <a:latin typeface="LM Roman 10" panose="00000500000000000000" pitchFamily="50" charset="0"/>
              </a:rPr>
              <a:t>ini</a:t>
            </a:r>
            <a:endParaRPr lang="en-US" u="sng" dirty="0">
              <a:latin typeface="LM Roman 10" panose="00000500000000000000" pitchFamily="50" charset="0"/>
            </a:endParaRP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Input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r>
              <a:rPr lang="en-US" u="sng" dirty="0" err="1">
                <a:latin typeface="LM Roman 10" panose="00000500000000000000" pitchFamily="50" charset="0"/>
              </a:rPr>
              <a:t>Contoh</a:t>
            </a:r>
            <a:r>
              <a:rPr lang="en-US" u="sng" dirty="0">
                <a:latin typeface="LM Roman 10" panose="00000500000000000000" pitchFamily="50" charset="0"/>
              </a:rPr>
              <a:t> Output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**</a:t>
            </a:r>
          </a:p>
          <a:p>
            <a:r>
              <a:rPr lang="en-US" b="1" dirty="0">
                <a:latin typeface="LM Roman 10" panose="00000500000000000000" pitchFamily="50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588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5299</TotalTime>
  <Words>6421</Words>
  <Application>Microsoft Office PowerPoint</Application>
  <PresentationFormat>Widescreen</PresentationFormat>
  <Paragraphs>1032</Paragraphs>
  <Slides>142</Slides>
  <Notes>115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9" baseType="lpstr">
      <vt:lpstr>Arial</vt:lpstr>
      <vt:lpstr>Calibri</vt:lpstr>
      <vt:lpstr>Calibri Light</vt:lpstr>
      <vt:lpstr>Cambria Math</vt:lpstr>
      <vt:lpstr>Courier New</vt:lpstr>
      <vt:lpstr>LM Roman 10</vt:lpstr>
      <vt:lpstr>Office Theme</vt:lpstr>
      <vt:lpstr>Pemrograman Dasar dan Pengantar Algoritma.</vt:lpstr>
      <vt:lpstr>Kenalan Dikit</vt:lpstr>
      <vt:lpstr>List of Contents</vt:lpstr>
      <vt:lpstr>Disclaimer</vt:lpstr>
      <vt:lpstr>01</vt:lpstr>
      <vt:lpstr>Kenapa harus belajar Pemrograman?</vt:lpstr>
      <vt:lpstr>Yaudah Kita  Pelajarin aja ya Pelan Pelan</vt:lpstr>
      <vt:lpstr>Apa itu Pemrograman?</vt:lpstr>
      <vt:lpstr>Apa itu Pemrograman?</vt:lpstr>
      <vt:lpstr>Apa itu Pemrograman?</vt:lpstr>
      <vt:lpstr>Apa itu Pemrograman?</vt:lpstr>
      <vt:lpstr>Apa itu Pemrograman?</vt:lpstr>
      <vt:lpstr>Bagaimana Cara Memprogram?</vt:lpstr>
      <vt:lpstr>Coding</vt:lpstr>
      <vt:lpstr>Coding Vs Programming</vt:lpstr>
      <vt:lpstr>Coding Vs Programming</vt:lpstr>
      <vt:lpstr>Bagaimana Cara Memprogram?</vt:lpstr>
      <vt:lpstr>Bagaimana Cara Memprogram?</vt:lpstr>
      <vt:lpstr>Bahasa Pemrograman</vt:lpstr>
      <vt:lpstr>Bahasa Pemrograman</vt:lpstr>
      <vt:lpstr>Bahasa Pemrograman</vt:lpstr>
      <vt:lpstr>Bahasa Pemrograman</vt:lpstr>
      <vt:lpstr>Bahasa Pemrograman</vt:lpstr>
      <vt:lpstr>Bahasa Pemrograman</vt:lpstr>
      <vt:lpstr>Bahasa Pemrograman</vt:lpstr>
      <vt:lpstr>Compiler</vt:lpstr>
      <vt:lpstr>Compiler</vt:lpstr>
      <vt:lpstr>Compiler</vt:lpstr>
      <vt:lpstr>Interpreter</vt:lpstr>
      <vt:lpstr>IDE (Integrated Development Env.)</vt:lpstr>
      <vt:lpstr>IDE (Integrated Development Env.)</vt:lpstr>
      <vt:lpstr>02</vt:lpstr>
      <vt:lpstr>PowerPoint Presentation</vt:lpstr>
      <vt:lpstr>Persiapan dan Instalasi</vt:lpstr>
      <vt:lpstr>Lanjut …. </vt:lpstr>
      <vt:lpstr>2.1</vt:lpstr>
      <vt:lpstr>Struktur Dasar Python</vt:lpstr>
      <vt:lpstr>Struktur Dasar C++</vt:lpstr>
      <vt:lpstr>Struktur Dasar C++</vt:lpstr>
      <vt:lpstr>Struktur Dasar C++</vt:lpstr>
      <vt:lpstr>Struktur Dasar C++</vt:lpstr>
      <vt:lpstr>Struktur Dasar C++</vt:lpstr>
      <vt:lpstr>Struktur Dasar C++</vt:lpstr>
      <vt:lpstr>Struktur Dasar C++</vt:lpstr>
      <vt:lpstr>Struktur Dasar C++</vt:lpstr>
      <vt:lpstr>Struktur Dasar C++</vt:lpstr>
      <vt:lpstr>Struktur Dasar C++</vt:lpstr>
      <vt:lpstr>2.2</vt:lpstr>
      <vt:lpstr>Variabel</vt:lpstr>
      <vt:lpstr>Variabel</vt:lpstr>
      <vt:lpstr>Tipe Data</vt:lpstr>
      <vt:lpstr>Tipe Data</vt:lpstr>
      <vt:lpstr>Tipe Data</vt:lpstr>
      <vt:lpstr>2.3</vt:lpstr>
      <vt:lpstr>Deklarasi Variabel</vt:lpstr>
      <vt:lpstr>Assignment</vt:lpstr>
      <vt:lpstr>Assignment</vt:lpstr>
      <vt:lpstr>Assignment</vt:lpstr>
      <vt:lpstr>Assignment</vt:lpstr>
      <vt:lpstr>Keluaran</vt:lpstr>
      <vt:lpstr>Keluaran</vt:lpstr>
      <vt:lpstr>Keluaran</vt:lpstr>
      <vt:lpstr>Masukan</vt:lpstr>
      <vt:lpstr>Masukan</vt:lpstr>
      <vt:lpstr>Masukan</vt:lpstr>
      <vt:lpstr>Masukan</vt:lpstr>
      <vt:lpstr>Operator C++</vt:lpstr>
      <vt:lpstr>Increament - Decreament</vt:lpstr>
      <vt:lpstr>Increament - Decreament</vt:lpstr>
      <vt:lpstr>Latihan Dulu Brow</vt:lpstr>
      <vt:lpstr>2.4</vt:lpstr>
      <vt:lpstr>Percabangan</vt:lpstr>
      <vt:lpstr>if-else</vt:lpstr>
      <vt:lpstr>if-else</vt:lpstr>
      <vt:lpstr>if-elseif</vt:lpstr>
      <vt:lpstr>if-elseif</vt:lpstr>
      <vt:lpstr>Nested if</vt:lpstr>
      <vt:lpstr>Clean Logical Nested If</vt:lpstr>
      <vt:lpstr>Logic Operator</vt:lpstr>
      <vt:lpstr>Latihan Dulu Brow</vt:lpstr>
      <vt:lpstr>2.5</vt:lpstr>
      <vt:lpstr>Pengulangan</vt:lpstr>
      <vt:lpstr>Pengulangan</vt:lpstr>
      <vt:lpstr>Pengulangan</vt:lpstr>
      <vt:lpstr>for</vt:lpstr>
      <vt:lpstr>for</vt:lpstr>
      <vt:lpstr>for</vt:lpstr>
      <vt:lpstr>for</vt:lpstr>
      <vt:lpstr>While</vt:lpstr>
      <vt:lpstr>While</vt:lpstr>
      <vt:lpstr>For vs While</vt:lpstr>
      <vt:lpstr>While EOF</vt:lpstr>
      <vt:lpstr>Do-While</vt:lpstr>
      <vt:lpstr>Do-While</vt:lpstr>
      <vt:lpstr>Do-While</vt:lpstr>
      <vt:lpstr>Nested Loop</vt:lpstr>
      <vt:lpstr>Break</vt:lpstr>
      <vt:lpstr>Latihan Dulu Brow</vt:lpstr>
      <vt:lpstr>Latihan Dulu Brow</vt:lpstr>
      <vt:lpstr>2.5</vt:lpstr>
      <vt:lpstr>Masalah Array</vt:lpstr>
      <vt:lpstr>Masalah Array</vt:lpstr>
      <vt:lpstr>Deklarasi Array</vt:lpstr>
      <vt:lpstr>Deklarasi Array</vt:lpstr>
      <vt:lpstr>Deklarasi Array</vt:lpstr>
      <vt:lpstr>Deklarasi Array</vt:lpstr>
      <vt:lpstr>Deklarasi Array</vt:lpstr>
      <vt:lpstr>Deklarasi Array</vt:lpstr>
      <vt:lpstr>Deklarasi Array</vt:lpstr>
      <vt:lpstr>Deklarasi Array</vt:lpstr>
      <vt:lpstr>2.6</vt:lpstr>
      <vt:lpstr>Function</vt:lpstr>
      <vt:lpstr>Deklarasi Function</vt:lpstr>
      <vt:lpstr>Deklarasi Function</vt:lpstr>
      <vt:lpstr>Contoh Penggunaan Function</vt:lpstr>
      <vt:lpstr>Contoh Penggunaan Function</vt:lpstr>
      <vt:lpstr>Void Function</vt:lpstr>
      <vt:lpstr>Recursive Function</vt:lpstr>
      <vt:lpstr>Recursive Function [Factorial]</vt:lpstr>
      <vt:lpstr>Recursive Function [Factorial]</vt:lpstr>
      <vt:lpstr>Recursive Function [Factorial]</vt:lpstr>
      <vt:lpstr>Recursive Function [Fibonacci]</vt:lpstr>
      <vt:lpstr>Recursive Function [Fibonacci]</vt:lpstr>
      <vt:lpstr>Kenapa Harus Function</vt:lpstr>
      <vt:lpstr>03</vt:lpstr>
      <vt:lpstr>Apa itu Algoritma?</vt:lpstr>
      <vt:lpstr>Apa itu Algoritma?</vt:lpstr>
      <vt:lpstr>Apa itu Algoritma?</vt:lpstr>
      <vt:lpstr>Apa itu Algoritma?</vt:lpstr>
      <vt:lpstr>Apa itu Algoritma?</vt:lpstr>
      <vt:lpstr>Algoritma Penjumlahan</vt:lpstr>
      <vt:lpstr>Algoritma Penjumlahan</vt:lpstr>
      <vt:lpstr>Algoritma Penjumlahan</vt:lpstr>
      <vt:lpstr>Algoritma Penjumlahan</vt:lpstr>
      <vt:lpstr>Algoritma Penjumlahan</vt:lpstr>
      <vt:lpstr>Algoritma Penjumlahan</vt:lpstr>
      <vt:lpstr>Algoritma Penjumlahan</vt:lpstr>
      <vt:lpstr>Algoritmitika</vt:lpstr>
      <vt:lpstr>Algoritmitika</vt:lpstr>
      <vt:lpstr>Algoritmitika</vt:lpstr>
      <vt:lpstr>Algoritmitika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Pasti Lolos UTBK 2024</dc:title>
  <dc:creator>fa506ihrb.r5@outlook.co.id</dc:creator>
  <cp:lastModifiedBy>Abdan Hafidz</cp:lastModifiedBy>
  <cp:revision>13</cp:revision>
  <dcterms:created xsi:type="dcterms:W3CDTF">2023-08-28T06:58:09Z</dcterms:created>
  <dcterms:modified xsi:type="dcterms:W3CDTF">2024-08-27T01:52:30Z</dcterms:modified>
</cp:coreProperties>
</file>